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0.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2.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4.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751" r:id="rId4"/>
    <p:sldMasterId id="2147483764" r:id="rId5"/>
    <p:sldMasterId id="2147483777" r:id="rId6"/>
    <p:sldMasterId id="2147483790" r:id="rId7"/>
    <p:sldMasterId id="2147483803" r:id="rId8"/>
    <p:sldMasterId id="2147483816" r:id="rId9"/>
    <p:sldMasterId id="2147483842" r:id="rId10"/>
    <p:sldMasterId id="2147483854" r:id="rId11"/>
    <p:sldMasterId id="2147483866" r:id="rId12"/>
    <p:sldMasterId id="2147483878" r:id="rId13"/>
    <p:sldMasterId id="2147483890" r:id="rId14"/>
    <p:sldMasterId id="2147483902" r:id="rId15"/>
    <p:sldMasterId id="2147483926" r:id="rId16"/>
    <p:sldMasterId id="2147483950" r:id="rId17"/>
    <p:sldMasterId id="2147483962" r:id="rId18"/>
    <p:sldMasterId id="2147483986" r:id="rId19"/>
    <p:sldMasterId id="2147483998" r:id="rId20"/>
    <p:sldMasterId id="2147484010" r:id="rId21"/>
    <p:sldMasterId id="2147484023" r:id="rId22"/>
    <p:sldMasterId id="2147484035" r:id="rId23"/>
    <p:sldMasterId id="2147484047" r:id="rId24"/>
    <p:sldMasterId id="2147484060" r:id="rId25"/>
  </p:sldMasterIdLst>
  <p:notesMasterIdLst>
    <p:notesMasterId r:id="rId64"/>
  </p:notesMasterIdLst>
  <p:sldIdLst>
    <p:sldId id="275" r:id="rId26"/>
    <p:sldId id="276" r:id="rId27"/>
    <p:sldId id="258" r:id="rId28"/>
    <p:sldId id="277" r:id="rId29"/>
    <p:sldId id="259" r:id="rId30"/>
    <p:sldId id="278" r:id="rId31"/>
    <p:sldId id="260" r:id="rId32"/>
    <p:sldId id="279" r:id="rId33"/>
    <p:sldId id="280" r:id="rId34"/>
    <p:sldId id="281" r:id="rId35"/>
    <p:sldId id="265" r:id="rId36"/>
    <p:sldId id="266" r:id="rId37"/>
    <p:sldId id="267" r:id="rId38"/>
    <p:sldId id="282" r:id="rId39"/>
    <p:sldId id="283" r:id="rId40"/>
    <p:sldId id="268" r:id="rId41"/>
    <p:sldId id="269" r:id="rId42"/>
    <p:sldId id="270" r:id="rId43"/>
    <p:sldId id="284" r:id="rId44"/>
    <p:sldId id="272" r:id="rId45"/>
    <p:sldId id="285" r:id="rId46"/>
    <p:sldId id="304" r:id="rId47"/>
    <p:sldId id="273" r:id="rId48"/>
    <p:sldId id="274" r:id="rId49"/>
    <p:sldId id="286" r:id="rId50"/>
    <p:sldId id="287" r:id="rId51"/>
    <p:sldId id="288" r:id="rId52"/>
    <p:sldId id="289" r:id="rId53"/>
    <p:sldId id="291" r:id="rId54"/>
    <p:sldId id="293" r:id="rId55"/>
    <p:sldId id="294" r:id="rId56"/>
    <p:sldId id="296" r:id="rId57"/>
    <p:sldId id="297" r:id="rId58"/>
    <p:sldId id="298" r:id="rId59"/>
    <p:sldId id="299" r:id="rId60"/>
    <p:sldId id="300" r:id="rId61"/>
    <p:sldId id="303" r:id="rId62"/>
    <p:sldId id="302" r:id="rId63"/>
  </p:sldIdLst>
  <p:sldSz cx="9144000" cy="6858000" type="screen4x3"/>
  <p:notesSz cx="6858000" cy="9144000"/>
  <p:defaultTextStyle>
    <a:defPPr>
      <a:defRPr lang="fr-FR"/>
    </a:defPPr>
    <a:lvl1pPr marL="0" algn="l" defTabSz="903375" rtl="0" eaLnBrk="1" latinLnBrk="0" hangingPunct="1">
      <a:defRPr sz="1800" kern="1200">
        <a:solidFill>
          <a:schemeClr val="tx1"/>
        </a:solidFill>
        <a:latin typeface="+mn-lt"/>
        <a:ea typeface="+mn-ea"/>
        <a:cs typeface="+mn-cs"/>
      </a:defRPr>
    </a:lvl1pPr>
    <a:lvl2pPr marL="451686" algn="l" defTabSz="903375" rtl="0" eaLnBrk="1" latinLnBrk="0" hangingPunct="1">
      <a:defRPr sz="1800" kern="1200">
        <a:solidFill>
          <a:schemeClr val="tx1"/>
        </a:solidFill>
        <a:latin typeface="+mn-lt"/>
        <a:ea typeface="+mn-ea"/>
        <a:cs typeface="+mn-cs"/>
      </a:defRPr>
    </a:lvl2pPr>
    <a:lvl3pPr marL="903375" algn="l" defTabSz="903375" rtl="0" eaLnBrk="1" latinLnBrk="0" hangingPunct="1">
      <a:defRPr sz="1800" kern="1200">
        <a:solidFill>
          <a:schemeClr val="tx1"/>
        </a:solidFill>
        <a:latin typeface="+mn-lt"/>
        <a:ea typeface="+mn-ea"/>
        <a:cs typeface="+mn-cs"/>
      </a:defRPr>
    </a:lvl3pPr>
    <a:lvl4pPr marL="1355064" algn="l" defTabSz="903375" rtl="0" eaLnBrk="1" latinLnBrk="0" hangingPunct="1">
      <a:defRPr sz="1800" kern="1200">
        <a:solidFill>
          <a:schemeClr val="tx1"/>
        </a:solidFill>
        <a:latin typeface="+mn-lt"/>
        <a:ea typeface="+mn-ea"/>
        <a:cs typeface="+mn-cs"/>
      </a:defRPr>
    </a:lvl4pPr>
    <a:lvl5pPr marL="1806755" algn="l" defTabSz="903375" rtl="0" eaLnBrk="1" latinLnBrk="0" hangingPunct="1">
      <a:defRPr sz="1800" kern="1200">
        <a:solidFill>
          <a:schemeClr val="tx1"/>
        </a:solidFill>
        <a:latin typeface="+mn-lt"/>
        <a:ea typeface="+mn-ea"/>
        <a:cs typeface="+mn-cs"/>
      </a:defRPr>
    </a:lvl5pPr>
    <a:lvl6pPr marL="2258450" algn="l" defTabSz="903375" rtl="0" eaLnBrk="1" latinLnBrk="0" hangingPunct="1">
      <a:defRPr sz="1800" kern="1200">
        <a:solidFill>
          <a:schemeClr val="tx1"/>
        </a:solidFill>
        <a:latin typeface="+mn-lt"/>
        <a:ea typeface="+mn-ea"/>
        <a:cs typeface="+mn-cs"/>
      </a:defRPr>
    </a:lvl6pPr>
    <a:lvl7pPr marL="2710118" algn="l" defTabSz="903375" rtl="0" eaLnBrk="1" latinLnBrk="0" hangingPunct="1">
      <a:defRPr sz="1800" kern="1200">
        <a:solidFill>
          <a:schemeClr val="tx1"/>
        </a:solidFill>
        <a:latin typeface="+mn-lt"/>
        <a:ea typeface="+mn-ea"/>
        <a:cs typeface="+mn-cs"/>
      </a:defRPr>
    </a:lvl7pPr>
    <a:lvl8pPr marL="3161805" algn="l" defTabSz="903375" rtl="0" eaLnBrk="1" latinLnBrk="0" hangingPunct="1">
      <a:defRPr sz="1800" kern="1200">
        <a:solidFill>
          <a:schemeClr val="tx1"/>
        </a:solidFill>
        <a:latin typeface="+mn-lt"/>
        <a:ea typeface="+mn-ea"/>
        <a:cs typeface="+mn-cs"/>
      </a:defRPr>
    </a:lvl8pPr>
    <a:lvl9pPr marL="3613500" algn="l" defTabSz="90337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4" d="100"/>
          <a:sy n="64" d="100"/>
        </p:scale>
        <p:origin x="-1554" y="-198"/>
      </p:cViewPr>
      <p:guideLst>
        <p:guide orient="horz" pos="2160"/>
        <p:guide pos="2880"/>
      </p:guideLst>
    </p:cSldViewPr>
  </p:slideViewPr>
  <p:notesTextViewPr>
    <p:cViewPr>
      <p:scale>
        <a:sx n="1" d="1"/>
        <a:sy n="1" d="1"/>
      </p:scale>
      <p:origin x="0" y="0"/>
    </p:cViewPr>
  </p:notesTextViewPr>
  <p:sorterViewPr>
    <p:cViewPr>
      <p:scale>
        <a:sx n="100" d="100"/>
        <a:sy n="100" d="100"/>
      </p:scale>
      <p:origin x="0" y="705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slide" Target="slides/slide38.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61" Type="http://schemas.openxmlformats.org/officeDocument/2006/relationships/slide" Target="slides/slide36.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E2460F-D589-4B2A-8243-243CE69E0CAA}" type="datetimeFigureOut">
              <a:rPr lang="fr-CA" smtClean="0"/>
              <a:t>2016-01-26</a:t>
            </a:fld>
            <a:endParaRPr lang="fr-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C6D95B-A4D9-4BFA-A53F-F648E839DE85}" type="slidenum">
              <a:rPr lang="fr-CA" smtClean="0"/>
              <a:t>‹N°›</a:t>
            </a:fld>
            <a:endParaRPr lang="fr-CA"/>
          </a:p>
        </p:txBody>
      </p:sp>
    </p:spTree>
    <p:extLst>
      <p:ext uri="{BB962C8B-B14F-4D97-AF65-F5344CB8AC3E}">
        <p14:creationId xmlns:p14="http://schemas.microsoft.com/office/powerpoint/2010/main" val="449637945"/>
      </p:ext>
    </p:extLst>
  </p:cSld>
  <p:clrMap bg1="lt1" tx1="dk1" bg2="lt2" tx2="dk2" accent1="accent1" accent2="accent2" accent3="accent3" accent4="accent4" accent5="accent5" accent6="accent6" hlink="hlink" folHlink="folHlink"/>
  <p:notesStyle>
    <a:lvl1pPr marL="0" algn="l" defTabSz="903375" rtl="0" eaLnBrk="1" latinLnBrk="0" hangingPunct="1">
      <a:defRPr sz="1200" kern="1200">
        <a:solidFill>
          <a:schemeClr val="tx1"/>
        </a:solidFill>
        <a:latin typeface="+mn-lt"/>
        <a:ea typeface="+mn-ea"/>
        <a:cs typeface="+mn-cs"/>
      </a:defRPr>
    </a:lvl1pPr>
    <a:lvl2pPr marL="451686" algn="l" defTabSz="903375" rtl="0" eaLnBrk="1" latinLnBrk="0" hangingPunct="1">
      <a:defRPr sz="1200" kern="1200">
        <a:solidFill>
          <a:schemeClr val="tx1"/>
        </a:solidFill>
        <a:latin typeface="+mn-lt"/>
        <a:ea typeface="+mn-ea"/>
        <a:cs typeface="+mn-cs"/>
      </a:defRPr>
    </a:lvl2pPr>
    <a:lvl3pPr marL="903375" algn="l" defTabSz="903375" rtl="0" eaLnBrk="1" latinLnBrk="0" hangingPunct="1">
      <a:defRPr sz="1200" kern="1200">
        <a:solidFill>
          <a:schemeClr val="tx1"/>
        </a:solidFill>
        <a:latin typeface="+mn-lt"/>
        <a:ea typeface="+mn-ea"/>
        <a:cs typeface="+mn-cs"/>
      </a:defRPr>
    </a:lvl3pPr>
    <a:lvl4pPr marL="1355064" algn="l" defTabSz="903375" rtl="0" eaLnBrk="1" latinLnBrk="0" hangingPunct="1">
      <a:defRPr sz="1200" kern="1200">
        <a:solidFill>
          <a:schemeClr val="tx1"/>
        </a:solidFill>
        <a:latin typeface="+mn-lt"/>
        <a:ea typeface="+mn-ea"/>
        <a:cs typeface="+mn-cs"/>
      </a:defRPr>
    </a:lvl4pPr>
    <a:lvl5pPr marL="1806755" algn="l" defTabSz="903375" rtl="0" eaLnBrk="1" latinLnBrk="0" hangingPunct="1">
      <a:defRPr sz="1200" kern="1200">
        <a:solidFill>
          <a:schemeClr val="tx1"/>
        </a:solidFill>
        <a:latin typeface="+mn-lt"/>
        <a:ea typeface="+mn-ea"/>
        <a:cs typeface="+mn-cs"/>
      </a:defRPr>
    </a:lvl5pPr>
    <a:lvl6pPr marL="2258450" algn="l" defTabSz="903375" rtl="0" eaLnBrk="1" latinLnBrk="0" hangingPunct="1">
      <a:defRPr sz="1200" kern="1200">
        <a:solidFill>
          <a:schemeClr val="tx1"/>
        </a:solidFill>
        <a:latin typeface="+mn-lt"/>
        <a:ea typeface="+mn-ea"/>
        <a:cs typeface="+mn-cs"/>
      </a:defRPr>
    </a:lvl6pPr>
    <a:lvl7pPr marL="2710118" algn="l" defTabSz="903375" rtl="0" eaLnBrk="1" latinLnBrk="0" hangingPunct="1">
      <a:defRPr sz="1200" kern="1200">
        <a:solidFill>
          <a:schemeClr val="tx1"/>
        </a:solidFill>
        <a:latin typeface="+mn-lt"/>
        <a:ea typeface="+mn-ea"/>
        <a:cs typeface="+mn-cs"/>
      </a:defRPr>
    </a:lvl7pPr>
    <a:lvl8pPr marL="3161805" algn="l" defTabSz="903375" rtl="0" eaLnBrk="1" latinLnBrk="0" hangingPunct="1">
      <a:defRPr sz="1200" kern="1200">
        <a:solidFill>
          <a:schemeClr val="tx1"/>
        </a:solidFill>
        <a:latin typeface="+mn-lt"/>
        <a:ea typeface="+mn-ea"/>
        <a:cs typeface="+mn-cs"/>
      </a:defRPr>
    </a:lvl8pPr>
    <a:lvl9pPr marL="3613500" algn="l" defTabSz="90337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2"/>
          <p:cNvSpPr txBox="1">
            <a:spLocks noGrp="1" noRot="1" noChangeAspect="1" noChangeArrowheads="1" noTextEdit="1"/>
          </p:cNvSpPr>
          <p:nvPr>
            <p:ph type="sldImg"/>
          </p:nvPr>
        </p:nvSpPr>
        <p:spPr>
          <a:xfrm>
            <a:off x="1339850" y="914400"/>
            <a:ext cx="4176713" cy="3133725"/>
          </a:xfrm>
          <a:ln/>
          <a:extLst>
            <a:ext uri="{91240B29-F687-4F45-9708-019B960494DF}">
              <a14:hiddenLine xmlns:a14="http://schemas.microsoft.com/office/drawing/2010/main" w="9525">
                <a:solidFill>
                  <a:srgbClr val="000000"/>
                </a:solidFill>
                <a:miter lim="800000"/>
                <a:headEnd/>
                <a:tailEnd/>
              </a14:hiddenLine>
            </a:ext>
          </a:extLst>
        </p:spPr>
      </p:sp>
      <p:sp>
        <p:nvSpPr>
          <p:cNvPr id="16387" name="Rectangle 3"/>
          <p:cNvSpPr txBox="1">
            <a:spLocks noGrp="1" noChangeArrowheads="1"/>
          </p:cNvSpPr>
          <p:nvPr>
            <p:ph type="body" idx="1"/>
          </p:nvPr>
        </p:nvSpPr>
        <p:spPr>
          <a:xfrm>
            <a:off x="1046350" y="4352637"/>
            <a:ext cx="4770904" cy="3478068"/>
          </a:xfrm>
          <a:noFill/>
          <a:ln/>
        </p:spPr>
        <p:txBody>
          <a:bodyPr wrap="none" anchor="ctr"/>
          <a:lstStyle/>
          <a:p>
            <a:endParaRPr lang="en-US"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6098" name="Rectangle 2"/>
          <p:cNvSpPr txBox="1">
            <a:spLocks noGrp="1" noRot="1" noChangeAspect="1" noChangeArrowheads="1" noTextEdit="1"/>
          </p:cNvSpPr>
          <p:nvPr>
            <p:ph type="sldImg"/>
          </p:nvPr>
        </p:nvSpPr>
        <p:spPr bwMode="auto">
          <a:xfrm>
            <a:off x="1339850" y="914400"/>
            <a:ext cx="4178300" cy="3133725"/>
          </a:xfrm>
          <a:noFill/>
          <a:ln>
            <a:solidFill>
              <a:srgbClr val="000000"/>
            </a:solidFill>
            <a:miter lim="800000"/>
            <a:headEnd/>
            <a:tailEnd/>
          </a:ln>
        </p:spPr>
      </p:sp>
      <p:sp>
        <p:nvSpPr>
          <p:cNvPr id="1156099" name="Rectangle 3"/>
          <p:cNvSpPr txBox="1">
            <a:spLocks noGrp="1" noChangeArrowheads="1"/>
          </p:cNvSpPr>
          <p:nvPr>
            <p:ph type="body" idx="1"/>
          </p:nvPr>
        </p:nvSpPr>
        <p:spPr bwMode="auto">
          <a:xfrm>
            <a:off x="1046163" y="4352925"/>
            <a:ext cx="4770437" cy="3478213"/>
          </a:xfrm>
          <a:noFill/>
        </p:spPr>
        <p:txBody>
          <a:bodyPr wrap="none" numCol="1" anchor="ctr" anchorCtr="0" compatLnSpc="1">
            <a:prstTxWarp prst="textNoShape">
              <a:avLst/>
            </a:prstTxWarp>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2002" name="Text Box 2"/>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p:spPr>
        <p:txBody>
          <a:bodyPr wrap="none" anchor="ctr"/>
          <a:lstStyle/>
          <a:p>
            <a:pPr defTabSz="901700" fontAlgn="base">
              <a:spcBef>
                <a:spcPct val="0"/>
              </a:spcBef>
              <a:spcAft>
                <a:spcPct val="0"/>
              </a:spcAft>
            </a:pPr>
            <a:endParaRPr lang="en-US">
              <a:solidFill>
                <a:prstClr val="black"/>
              </a:solidFill>
              <a:latin typeface="Arial" charset="0"/>
            </a:endParaRPr>
          </a:p>
        </p:txBody>
      </p:sp>
      <p:sp>
        <p:nvSpPr>
          <p:cNvPr id="1152003" name="Text Box 3"/>
          <p:cNvSpPr txBox="1">
            <a:spLocks noGrp="1" noChangeArrowheads="1"/>
          </p:cNvSpPr>
          <p:nvPr>
            <p:ph type="body"/>
          </p:nvPr>
        </p:nvSpPr>
        <p:spPr bwMode="auto">
          <a:xfrm>
            <a:off x="1046163" y="4352925"/>
            <a:ext cx="4770437" cy="3478213"/>
          </a:xfrm>
          <a:noFill/>
        </p:spPr>
        <p:txBody>
          <a:bodyPr wrap="square" lIns="0" tIns="0" rIns="0" bIns="0" numCol="1" anchor="t" anchorCtr="0" compatLnSpc="1">
            <a:prstTxWarp prst="textNoShape">
              <a:avLst/>
            </a:prstTxWarp>
          </a:bodyPr>
          <a:lstStyle/>
          <a:p>
            <a:pPr marL="85725" indent="-85725" defTabSz="457200">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smtClean="0">
                <a:latin typeface="Arial" charset="0"/>
              </a:rPr>
              <a:t>Risk of death or major disability (</a:t>
            </a:r>
            <a:r>
              <a:rPr lang="en-GB" sz="1400" b="1" smtClean="0">
                <a:latin typeface="Arial" charset="0"/>
              </a:rPr>
              <a:t>left; A</a:t>
            </a:r>
            <a:r>
              <a:rPr lang="en-GB" sz="1400" b="1" smtClean="0"/>
              <a:t>–</a:t>
            </a:r>
            <a:r>
              <a:rPr lang="en-GB" sz="1400" b="1" smtClean="0">
                <a:latin typeface="Arial" charset="0"/>
              </a:rPr>
              <a:t>C</a:t>
            </a:r>
            <a:r>
              <a:rPr lang="en-GB" smtClean="0">
                <a:latin typeface="Arial" charset="0"/>
              </a:rPr>
              <a:t>) and of deterioration in physical function across all 7 levels of the modified Rankin Scale (shift analysis; </a:t>
            </a:r>
            <a:r>
              <a:rPr lang="en-GB" sz="1400" b="1" smtClean="0">
                <a:latin typeface="Arial" charset="0"/>
              </a:rPr>
              <a:t>right; D</a:t>
            </a:r>
            <a:r>
              <a:rPr lang="en-GB" sz="1400" b="1" smtClean="0"/>
              <a:t>–</a:t>
            </a:r>
            <a:r>
              <a:rPr lang="en-GB" sz="1400" b="1" smtClean="0">
                <a:latin typeface="Arial" charset="0"/>
              </a:rPr>
              <a:t>F</a:t>
            </a:r>
            <a:r>
              <a:rPr lang="en-GB" smtClean="0">
                <a:latin typeface="Arial" charset="0"/>
              </a:rPr>
              <a:t>), according to blood pressure (BP) reduction levels (categories) during the follow-up period. Adjusted factors are age, sex, China region, history of hypertension, time from intracerebral hemorrhage onset to randomization ≥4 hours, National Institutes of Health Stroke Scale ≥15, baseline BP, baseline hematoma volume and location, intraventricular extension, and randomized treatment. Solid boxes represent odds ratio of outcome. Vertical lines represent 95% confidence intervals. The </a:t>
            </a:r>
            <a:r>
              <a:rPr lang="en-GB" i="1" smtClean="0">
                <a:latin typeface="Arial" charset="0"/>
              </a:rPr>
              <a:t>P</a:t>
            </a:r>
            <a:r>
              <a:rPr lang="en-GB" smtClean="0">
                <a:latin typeface="Arial" charset="0"/>
              </a:rPr>
              <a:t> trend tested the consistency of risk of outcome among subgroups. Δ Systolic BP (SBP)</a:t>
            </a:r>
            <a:r>
              <a:rPr lang="en-GB" baseline="-33000" smtClean="0">
                <a:latin typeface="Arial" charset="0"/>
              </a:rPr>
              <a:t>15</a:t>
            </a:r>
            <a:r>
              <a:rPr lang="en-GB" baseline="-33000" smtClean="0"/>
              <a:t>–</a:t>
            </a:r>
            <a:r>
              <a:rPr lang="en-GB" baseline="-33000" smtClean="0">
                <a:latin typeface="Arial" charset="0"/>
              </a:rPr>
              <a:t>60M</a:t>
            </a:r>
            <a:r>
              <a:rPr lang="en-GB" smtClean="0">
                <a:latin typeface="Arial" charset="0"/>
              </a:rPr>
              <a:t>: baseline SBP minus the mean of achieved SBP levels during 15 to 60 minutes. ΔSBP</a:t>
            </a:r>
            <a:r>
              <a:rPr lang="en-GB" baseline="-33000" smtClean="0">
                <a:latin typeface="Arial" charset="0"/>
              </a:rPr>
              <a:t>1</a:t>
            </a:r>
            <a:r>
              <a:rPr lang="en-GB" baseline="-33000" smtClean="0"/>
              <a:t>–</a:t>
            </a:r>
            <a:r>
              <a:rPr lang="en-GB" baseline="-33000" smtClean="0">
                <a:latin typeface="Arial" charset="0"/>
              </a:rPr>
              <a:t>24H</a:t>
            </a:r>
            <a:r>
              <a:rPr lang="en-GB" smtClean="0">
                <a:latin typeface="Arial" charset="0"/>
              </a:rPr>
              <a:t>: baseline SBP minus the mean of achieved SBP levels during 1 to 24 hours. ΔSBP</a:t>
            </a:r>
            <a:r>
              <a:rPr lang="en-GB" baseline="-33000" smtClean="0">
                <a:latin typeface="Arial" charset="0"/>
              </a:rPr>
              <a:t>2</a:t>
            </a:r>
            <a:r>
              <a:rPr lang="en-GB" baseline="-33000" smtClean="0"/>
              <a:t>–</a:t>
            </a:r>
            <a:r>
              <a:rPr lang="en-GB" baseline="-33000" smtClean="0">
                <a:latin typeface="Arial" charset="0"/>
              </a:rPr>
              <a:t>7D</a:t>
            </a:r>
            <a:r>
              <a:rPr lang="en-GB" smtClean="0">
                <a:latin typeface="Arial" charset="0"/>
              </a:rPr>
              <a:t>: baseline SBP minus the mean of achieved SBP levels during 2 to 7 days.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4050" name="Text Box 2"/>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p:spPr>
        <p:txBody>
          <a:bodyPr wrap="none" anchor="ctr"/>
          <a:lstStyle/>
          <a:p>
            <a:pPr defTabSz="901700" fontAlgn="base">
              <a:spcBef>
                <a:spcPct val="0"/>
              </a:spcBef>
              <a:spcAft>
                <a:spcPct val="0"/>
              </a:spcAft>
            </a:pPr>
            <a:endParaRPr lang="en-US">
              <a:solidFill>
                <a:prstClr val="black"/>
              </a:solidFill>
              <a:latin typeface="Arial" charset="0"/>
            </a:endParaRPr>
          </a:p>
        </p:txBody>
      </p:sp>
      <p:sp>
        <p:nvSpPr>
          <p:cNvPr id="1154051" name="Text Box 3"/>
          <p:cNvSpPr txBox="1">
            <a:spLocks noGrp="1" noChangeArrowheads="1"/>
          </p:cNvSpPr>
          <p:nvPr>
            <p:ph type="body"/>
          </p:nvPr>
        </p:nvSpPr>
        <p:spPr bwMode="auto">
          <a:xfrm>
            <a:off x="1046163" y="4352925"/>
            <a:ext cx="4770437" cy="3478213"/>
          </a:xfrm>
          <a:noFill/>
        </p:spPr>
        <p:txBody>
          <a:bodyPr wrap="square" lIns="0" tIns="0" rIns="0" bIns="0" numCol="1" anchor="t" anchorCtr="0" compatLnSpc="1">
            <a:prstTxWarp prst="textNoShape">
              <a:avLst/>
            </a:prstTxWarp>
          </a:bodyPr>
          <a:lstStyle/>
          <a:p>
            <a:pPr marL="85725" indent="-85725" defTabSz="457200">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dirty="0" smtClean="0">
                <a:latin typeface="Arial" charset="0"/>
              </a:rPr>
              <a:t>Risk of death according to blood pressure (BP) reduction levels (categories) during the follow-up period. Adjusted factors are age, sex, China region, history of hypertension, time from intracerebral </a:t>
            </a:r>
            <a:r>
              <a:rPr lang="en-GB" dirty="0" err="1" smtClean="0">
                <a:latin typeface="Arial" charset="0"/>
              </a:rPr>
              <a:t>hemorrhage</a:t>
            </a:r>
            <a:r>
              <a:rPr lang="en-GB" dirty="0" smtClean="0">
                <a:latin typeface="Arial" charset="0"/>
              </a:rPr>
              <a:t> onset to randomization ≥4 hours, National Institutes of Health Stroke Scale ≥15, baseline BP, baseline hematoma volume and location, intraventricular extension, and randomized treatment. Solid boxes represent odds ratio of outcome. Vertical lines represent 95% confidence intervals. The </a:t>
            </a:r>
            <a:r>
              <a:rPr lang="en-GB" i="1" dirty="0" smtClean="0">
                <a:latin typeface="Arial" charset="0"/>
              </a:rPr>
              <a:t>P</a:t>
            </a:r>
            <a:r>
              <a:rPr lang="en-GB" dirty="0" smtClean="0">
                <a:latin typeface="Arial" charset="0"/>
              </a:rPr>
              <a:t> trend tested the consistency of risk of outcome among subgroups. Δ Systolic BP (SBP)</a:t>
            </a:r>
            <a:r>
              <a:rPr lang="en-GB" baseline="-33000" dirty="0" smtClean="0">
                <a:latin typeface="Arial" charset="0"/>
              </a:rPr>
              <a:t>15</a:t>
            </a:r>
            <a:r>
              <a:rPr lang="en-GB" baseline="-33000" dirty="0" smtClean="0"/>
              <a:t>–</a:t>
            </a:r>
            <a:r>
              <a:rPr lang="en-GB" baseline="-33000" dirty="0" smtClean="0">
                <a:latin typeface="Arial" charset="0"/>
              </a:rPr>
              <a:t>60M</a:t>
            </a:r>
            <a:r>
              <a:rPr lang="en-GB" dirty="0" smtClean="0">
                <a:latin typeface="Arial" charset="0"/>
              </a:rPr>
              <a:t>: baseline SBP minus the mean of achieved SBP levels during 15 to 60 minutes. ΔSBP</a:t>
            </a:r>
            <a:r>
              <a:rPr lang="en-GB" baseline="-33000" dirty="0" smtClean="0">
                <a:latin typeface="Arial" charset="0"/>
              </a:rPr>
              <a:t>1</a:t>
            </a:r>
            <a:r>
              <a:rPr lang="en-GB" baseline="-33000" dirty="0" smtClean="0"/>
              <a:t>–</a:t>
            </a:r>
            <a:r>
              <a:rPr lang="en-GB" baseline="-33000" dirty="0" smtClean="0">
                <a:latin typeface="Arial" charset="0"/>
              </a:rPr>
              <a:t>24H</a:t>
            </a:r>
            <a:r>
              <a:rPr lang="en-GB" dirty="0" smtClean="0">
                <a:latin typeface="Arial" charset="0"/>
              </a:rPr>
              <a:t>: baseline SBP minus the mean of achieved SBP levels during 1 to 24 hours. ΔSBP</a:t>
            </a:r>
            <a:r>
              <a:rPr lang="en-GB" baseline="-33000" dirty="0" smtClean="0">
                <a:latin typeface="Arial" charset="0"/>
              </a:rPr>
              <a:t>2</a:t>
            </a:r>
            <a:r>
              <a:rPr lang="en-GB" baseline="-33000" dirty="0" smtClean="0"/>
              <a:t>–</a:t>
            </a:r>
            <a:r>
              <a:rPr lang="en-GB" baseline="-33000" dirty="0" smtClean="0">
                <a:latin typeface="Arial" charset="0"/>
              </a:rPr>
              <a:t>7D</a:t>
            </a:r>
            <a:r>
              <a:rPr lang="en-GB" dirty="0" smtClean="0">
                <a:latin typeface="Arial" charset="0"/>
              </a:rPr>
              <a:t>: baseline SBP minus the mean of achieved SBP levels during 2 to 7 days.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B41DC-3DD0-42B0-AF41-3FF5D2C91F8D}"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674290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B41DC-3DD0-42B0-AF41-3FF5D2C91F8D}"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145561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B41DC-3DD0-42B0-AF41-3FF5D2C91F8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644866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B41DC-3DD0-42B0-AF41-3FF5D2C91F8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500002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B41DC-3DD0-42B0-AF41-3FF5D2C91F8D}"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624497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9B41DC-3DD0-42B0-AF41-3FF5D2C91F8D}"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485872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2C3D7C-0B17-46DF-ACBF-7E3BC83BA86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717247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defTabSz="410248" fontAlgn="base" hangingPunct="0">
              <a:lnSpc>
                <a:spcPct val="93000"/>
              </a:lnSpc>
              <a:spcBef>
                <a:spcPct val="0"/>
              </a:spcBef>
              <a:spcAft>
                <a:spcPct val="0"/>
              </a:spcAft>
              <a:buClr>
                <a:srgbClr val="000000"/>
              </a:buClr>
              <a:buSzPct val="45000"/>
            </a:pPr>
            <a:endParaRPr lang="fr-CA" sz="2200">
              <a:solidFill>
                <a:prstClr val="black"/>
              </a:solidFill>
              <a:latin typeface="Times New Roman" pitchFamily="18" charset="0"/>
            </a:endParaRPr>
          </a:p>
        </p:txBody>
      </p:sp>
      <p:sp>
        <p:nvSpPr>
          <p:cNvPr id="12291" name="Text Box 3"/>
          <p:cNvSpPr txBox="1">
            <a:spLocks noGrp="1" noChangeArrowheads="1"/>
          </p:cNvSpPr>
          <p:nvPr>
            <p:ph type="body"/>
          </p:nvPr>
        </p:nvSpPr>
        <p:spPr>
          <a:xfrm>
            <a:off x="1046350" y="4352637"/>
            <a:ext cx="4770904" cy="3478068"/>
          </a:xfrm>
          <a:ln/>
        </p:spPr>
        <p:txBody>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fr-FR">
                <a:latin typeface="Arial" pitchFamily="34" charset="0"/>
              </a:rPr>
              <a:t>Univariate modified Kaplan–Meier survival curves illustrating the rate of new-onset atrial fibrillation (AF) according to time-varying persistence or development of a systolic blood pressure (SBP) of ≤130 mm Hg and of 131 to 141 mm Hg compared with a systolic blood pressure of ≥142 mm Hg during follow-up. Patient group assignment is adjusted at the time of each blood pressure determination based on the systolic blood pressure at each time.</a:t>
            </a:r>
            <a:r>
              <a:rPr lang="en-GB" altLang="fr-FR" baseline="33000">
                <a:latin typeface="Arial" pitchFamily="34" charset="0"/>
              </a:rPr>
              <a:t>33</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B41DC-3DD0-42B0-AF41-3FF5D2C91F8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784012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2C3D7C-0B17-46DF-ACBF-7E3BC83BA869}"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202847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defTabSz="410248" fontAlgn="base" hangingPunct="0">
              <a:lnSpc>
                <a:spcPct val="93000"/>
              </a:lnSpc>
              <a:spcBef>
                <a:spcPct val="0"/>
              </a:spcBef>
              <a:spcAft>
                <a:spcPct val="0"/>
              </a:spcAft>
              <a:buClr>
                <a:srgbClr val="000000"/>
              </a:buClr>
              <a:buSzPct val="45000"/>
            </a:pPr>
            <a:endParaRPr lang="fr-CA" sz="2200">
              <a:solidFill>
                <a:prstClr val="black"/>
              </a:solidFill>
              <a:latin typeface="Times New Roman" pitchFamily="18" charset="0"/>
            </a:endParaRPr>
          </a:p>
        </p:txBody>
      </p:sp>
      <p:sp>
        <p:nvSpPr>
          <p:cNvPr id="14339" name="Text Box 3"/>
          <p:cNvSpPr txBox="1">
            <a:spLocks noGrp="1" noChangeArrowheads="1"/>
          </p:cNvSpPr>
          <p:nvPr>
            <p:ph type="body"/>
          </p:nvPr>
        </p:nvSpPr>
        <p:spPr>
          <a:xfrm>
            <a:off x="1046350" y="4352637"/>
            <a:ext cx="4770904" cy="3478068"/>
          </a:xfrm>
          <a:ln/>
        </p:spPr>
        <p:txBody>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fr-FR" dirty="0">
                <a:latin typeface="Arial" pitchFamily="34" charset="0"/>
              </a:rPr>
              <a:t>Hazard ratios for new-onset atrial fibrillation according to on-treatment systolic blood pressure by 5 mm Hg </a:t>
            </a:r>
            <a:r>
              <a:rPr lang="en-GB" altLang="fr-FR" dirty="0" err="1">
                <a:latin typeface="Arial" pitchFamily="34" charset="0"/>
              </a:rPr>
              <a:t>cutoff</a:t>
            </a:r>
            <a:r>
              <a:rPr lang="en-GB" altLang="fr-FR" dirty="0">
                <a:latin typeface="Arial" pitchFamily="34" charset="0"/>
              </a:rPr>
              <a:t> values, adjusted for the effects of treatment with losartan versus atenolol, age, sex, race, diabetes mellitus, history of ischemic heart disease, myocardial infarction or heart failure, previous antihypertensive therapy, baseline serum glucose and creatinine, urine albumin/creatinine ratio, </a:t>
            </a:r>
            <a:r>
              <a:rPr lang="en-GB" altLang="fr-FR" dirty="0" err="1">
                <a:latin typeface="Arial" pitchFamily="34" charset="0"/>
              </a:rPr>
              <a:t>Sokolow</a:t>
            </a:r>
            <a:r>
              <a:rPr lang="en-GB" altLang="fr-FR" dirty="0">
                <a:latin typeface="Arial" pitchFamily="34" charset="0"/>
              </a:rPr>
              <a:t>–Lyon voltage and QRS duration entered as standard covariates and incident myocardial infarction, incident heart failure and baseline and in-treatment diastolic blood pressure, Cornell product left ventricular hypertrophy, heart rate, high-density lipoprotein cholesterol (HDL), and non-HDL cholesterol entered as time-varying covariates.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2"/>
          <p:cNvSpPr txBox="1">
            <a:spLocks noGrp="1" noRot="1" noChangeAspect="1" noChangeArrowheads="1" noTextEdit="1"/>
          </p:cNvSpPr>
          <p:nvPr>
            <p:ph type="sldImg"/>
          </p:nvPr>
        </p:nvSpPr>
        <p:spPr>
          <a:xfrm>
            <a:off x="993775" y="641350"/>
            <a:ext cx="4217988" cy="3163888"/>
          </a:xfrm>
          <a:ln/>
          <a:extLst>
            <a:ext uri="{91240B29-F687-4F45-9708-019B960494DF}">
              <a14:hiddenLine xmlns:a14="http://schemas.microsoft.com/office/drawing/2010/main" w="9525">
                <a:solidFill>
                  <a:srgbClr val="000000"/>
                </a:solidFill>
                <a:miter lim="800000"/>
                <a:headEnd/>
                <a:tailEnd/>
              </a14:hiddenLine>
            </a:ext>
          </a:extLst>
        </p:spPr>
      </p:sp>
      <p:sp>
        <p:nvSpPr>
          <p:cNvPr id="28675" name="Rectangle 3"/>
          <p:cNvSpPr txBox="1">
            <a:spLocks noGrp="1" noChangeArrowheads="1"/>
          </p:cNvSpPr>
          <p:nvPr>
            <p:ph type="body" idx="1"/>
          </p:nvPr>
        </p:nvSpPr>
        <p:spPr>
          <a:xfrm>
            <a:off x="620527" y="4009159"/>
            <a:ext cx="4965606" cy="3798455"/>
          </a:xfrm>
          <a:noFill/>
          <a:ln/>
          <a:extLst>
            <a:ext uri="{91240B29-F687-4F45-9708-019B960494DF}">
              <a14:hiddenLine xmlns:a14="http://schemas.microsoft.com/office/drawing/2010/main" w="9525" cap="flat">
                <a:solidFill>
                  <a:srgbClr val="808080"/>
                </a:solidFill>
                <a:round/>
                <a:headEnd/>
                <a:tailEnd/>
              </a14:hiddenLine>
            </a:ext>
          </a:extLst>
        </p:spPr>
        <p:txBody>
          <a:bodyPr wrap="none" tIns="15830" anchor="ctr"/>
          <a:lstStyle/>
          <a:p>
            <a:pPr>
              <a:lnSpc>
                <a:spcPct val="93000"/>
              </a:lnSpc>
              <a:spcBef>
                <a:spcPct val="0"/>
              </a:spcBef>
              <a:tabLst>
                <a:tab pos="649628" algn="l"/>
                <a:tab pos="1299256" algn="l"/>
                <a:tab pos="1948884" algn="l"/>
                <a:tab pos="2598511" algn="l"/>
                <a:tab pos="3248139" algn="l"/>
                <a:tab pos="3897767" algn="l"/>
                <a:tab pos="4547395" algn="l"/>
              </a:tabLst>
            </a:pPr>
            <a:endParaRPr lang="en-US" altLang="fr-FR" sz="18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2"/>
          <p:cNvSpPr txBox="1">
            <a:spLocks noGrp="1" noRot="1" noChangeAspect="1" noChangeArrowheads="1" noTextEdit="1"/>
          </p:cNvSpPr>
          <p:nvPr>
            <p:ph type="sldImg"/>
          </p:nvPr>
        </p:nvSpPr>
        <p:spPr>
          <a:xfrm>
            <a:off x="993775" y="641350"/>
            <a:ext cx="4217988" cy="3163888"/>
          </a:xfrm>
          <a:ln/>
          <a:extLst>
            <a:ext uri="{91240B29-F687-4F45-9708-019B960494DF}">
              <a14:hiddenLine xmlns:a14="http://schemas.microsoft.com/office/drawing/2010/main" w="9525">
                <a:solidFill>
                  <a:srgbClr val="000000"/>
                </a:solidFill>
                <a:miter lim="800000"/>
                <a:headEnd/>
                <a:tailEnd/>
              </a14:hiddenLine>
            </a:ext>
          </a:extLst>
        </p:spPr>
      </p:sp>
      <p:sp>
        <p:nvSpPr>
          <p:cNvPr id="30723" name="Rectangle 3"/>
          <p:cNvSpPr txBox="1">
            <a:spLocks noGrp="1" noChangeArrowheads="1"/>
          </p:cNvSpPr>
          <p:nvPr>
            <p:ph type="body" idx="1"/>
          </p:nvPr>
        </p:nvSpPr>
        <p:spPr>
          <a:xfrm>
            <a:off x="620527" y="4009159"/>
            <a:ext cx="4965606" cy="3798455"/>
          </a:xfrm>
          <a:noFill/>
          <a:ln/>
          <a:extLst>
            <a:ext uri="{91240B29-F687-4F45-9708-019B960494DF}">
              <a14:hiddenLine xmlns:a14="http://schemas.microsoft.com/office/drawing/2010/main" w="9525" cap="flat">
                <a:solidFill>
                  <a:srgbClr val="808080"/>
                </a:solidFill>
                <a:round/>
                <a:headEnd/>
                <a:tailEnd/>
              </a14:hiddenLine>
            </a:ext>
          </a:extLst>
        </p:spPr>
        <p:txBody>
          <a:bodyPr wrap="none" tIns="15830" anchor="ctr"/>
          <a:lstStyle/>
          <a:p>
            <a:pPr>
              <a:lnSpc>
                <a:spcPct val="93000"/>
              </a:lnSpc>
              <a:spcBef>
                <a:spcPct val="0"/>
              </a:spcBef>
              <a:tabLst>
                <a:tab pos="649628" algn="l"/>
                <a:tab pos="1299256" algn="l"/>
                <a:tab pos="1948884" algn="l"/>
                <a:tab pos="2598511" algn="l"/>
                <a:tab pos="3248139" algn="l"/>
                <a:tab pos="3897767" algn="l"/>
                <a:tab pos="4547395" algn="l"/>
              </a:tabLst>
            </a:pPr>
            <a:endParaRPr lang="en-US" altLang="fr-FR" sz="180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2"/>
          <p:cNvSpPr txBox="1">
            <a:spLocks noGrp="1" noRot="1" noChangeAspect="1" noChangeArrowheads="1" noTextEdit="1"/>
          </p:cNvSpPr>
          <p:nvPr>
            <p:ph type="sldImg"/>
          </p:nvPr>
        </p:nvSpPr>
        <p:spPr>
          <a:xfrm>
            <a:off x="993775" y="641350"/>
            <a:ext cx="4217988" cy="3163888"/>
          </a:xfrm>
          <a:ln/>
          <a:extLst>
            <a:ext uri="{91240B29-F687-4F45-9708-019B960494DF}">
              <a14:hiddenLine xmlns:a14="http://schemas.microsoft.com/office/drawing/2010/main" w="9525">
                <a:solidFill>
                  <a:srgbClr val="000000"/>
                </a:solidFill>
                <a:miter lim="800000"/>
                <a:headEnd/>
                <a:tailEnd/>
              </a14:hiddenLine>
            </a:ext>
          </a:extLst>
        </p:spPr>
      </p:sp>
      <p:sp>
        <p:nvSpPr>
          <p:cNvPr id="32771" name="Text Box 3"/>
          <p:cNvSpPr txBox="1">
            <a:spLocks noGrp="1" noChangeArrowheads="1"/>
          </p:cNvSpPr>
          <p:nvPr>
            <p:ph type="body" idx="1"/>
          </p:nvPr>
        </p:nvSpPr>
        <p:spPr>
          <a:xfrm>
            <a:off x="620527" y="4009159"/>
            <a:ext cx="4965606" cy="3798455"/>
          </a:xfrm>
          <a:ln/>
          <a:extLst>
            <a:ext uri="{91240B29-F687-4F45-9708-019B960494DF}">
              <a14:hiddenLine xmlns:a14="http://schemas.microsoft.com/office/drawing/2010/main" w="9525" cap="flat">
                <a:solidFill>
                  <a:srgbClr val="808080"/>
                </a:solidFill>
                <a:round/>
                <a:headEnd/>
                <a:tailEnd/>
              </a14:hiddenLine>
            </a:ext>
          </a:extLst>
        </p:spPr>
        <p:txBody>
          <a:bodyPr tIns="7915"/>
          <a:lstStyle/>
          <a:p>
            <a:pPr>
              <a:lnSpc>
                <a:spcPct val="93000"/>
              </a:lnSpc>
              <a:spcBef>
                <a:spcPct val="0"/>
              </a:spcBef>
              <a:tabLst>
                <a:tab pos="649628" algn="l"/>
                <a:tab pos="1299256" algn="l"/>
                <a:tab pos="1948884" algn="l"/>
                <a:tab pos="2598511" algn="l"/>
                <a:tab pos="3248139" algn="l"/>
                <a:tab pos="3897767" algn="l"/>
                <a:tab pos="4547395" algn="l"/>
              </a:tabLst>
            </a:pPr>
            <a:r>
              <a:rPr lang="en-US" altLang="fr-FR" sz="900">
                <a:latin typeface="Arial Unicode MS" pitchFamily="34" charset="-128"/>
                <a:ea typeface="Arial Unicode MS" pitchFamily="34" charset="-128"/>
                <a:cs typeface="Arial Unicode MS" pitchFamily="34" charset="-128"/>
              </a:rPr>
              <a:t>Figure 2. Blood-Pressure Values among Women with Severe Hypertension. Panel A shows the percentage of women with systolic blood pressure of 160 mm Hg or higher, and Panel B shows the percentage of women with diastolic blood pressure of 110 mm Hg or higher. I bars represent 95% confidence intervals.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txBox="1">
            <a:spLocks noGrp="1" noRot="1" noChangeAspect="1" noChangeArrowheads="1" noTextEdit="1"/>
          </p:cNvSpPr>
          <p:nvPr>
            <p:ph type="sldImg"/>
          </p:nvPr>
        </p:nvSpPr>
        <p:spPr>
          <a:xfrm>
            <a:off x="1143000" y="693738"/>
            <a:ext cx="4572000" cy="3429000"/>
          </a:xfrm>
          <a:ln/>
          <a:extLst>
            <a:ext uri="{91240B29-F687-4F45-9708-019B960494DF}">
              <a14:hiddenLine xmlns:a14="http://schemas.microsoft.com/office/drawing/2010/main" w="9525">
                <a:solidFill>
                  <a:srgbClr val="000000"/>
                </a:solidFill>
                <a:miter lim="800000"/>
                <a:headEnd/>
                <a:tailEnd/>
              </a14:hiddenLine>
            </a:ext>
          </a:extLst>
        </p:spPr>
      </p:sp>
      <p:sp>
        <p:nvSpPr>
          <p:cNvPr id="38915" name="Text Box 3"/>
          <p:cNvSpPr txBox="1">
            <a:spLocks noGrp="1" noChangeArrowheads="1"/>
          </p:cNvSpPr>
          <p:nvPr>
            <p:ph type="body" idx="1"/>
          </p:nvPr>
        </p:nvSpPr>
        <p:spPr>
          <a:xfrm>
            <a:off x="686361" y="4342535"/>
            <a:ext cx="5485279" cy="1472045"/>
          </a:xfrm>
          <a:ln/>
          <a:extLst>
            <a:ext uri="{91240B29-F687-4F45-9708-019B960494DF}">
              <a14:hiddenLine xmlns:a14="http://schemas.microsoft.com/office/drawing/2010/main" w="9525" cap="flat">
                <a:solidFill>
                  <a:srgbClr val="808080"/>
                </a:solidFill>
                <a:round/>
                <a:headEnd/>
                <a:tailEnd/>
              </a14:hiddenLine>
            </a:ext>
          </a:extLst>
        </p:spPr>
        <p:txBody>
          <a:bodyPr tIns="7124"/>
          <a:lstStyle/>
          <a:p>
            <a:pPr>
              <a:lnSpc>
                <a:spcPct val="93000"/>
              </a:lnSpc>
              <a:spcBef>
                <a:spcPct val="0"/>
              </a:spcBef>
              <a:tabLst>
                <a:tab pos="649628" algn="l"/>
                <a:tab pos="1299256" algn="l"/>
                <a:tab pos="1948884" algn="l"/>
                <a:tab pos="2598511" algn="l"/>
                <a:tab pos="3248139" algn="l"/>
                <a:tab pos="3897767" algn="l"/>
                <a:tab pos="4547395" algn="l"/>
                <a:tab pos="5197023" algn="l"/>
              </a:tabLst>
            </a:pPr>
            <a:r>
              <a:rPr lang="en-US" altLang="fr-FR" sz="800">
                <a:latin typeface="Arial" pitchFamily="34" charset="0"/>
              </a:rPr>
              <a:t>Home systolic and diastolic blood pressures comparing spironolactone with each of the other cycles</a:t>
            </a:r>
          </a:p>
          <a:p>
            <a:pPr>
              <a:lnSpc>
                <a:spcPct val="93000"/>
              </a:lnSpc>
              <a:spcBef>
                <a:spcPct val="0"/>
              </a:spcBef>
              <a:tabLst>
                <a:tab pos="649628" algn="l"/>
                <a:tab pos="1299256" algn="l"/>
                <a:tab pos="1948884" algn="l"/>
                <a:tab pos="2598511" algn="l"/>
                <a:tab pos="3248139" algn="l"/>
                <a:tab pos="3897767" algn="l"/>
                <a:tab pos="4547395" algn="l"/>
                <a:tab pos="5197023" algn="l"/>
              </a:tabLst>
            </a:pPr>
            <a:endParaRPr lang="en-US" altLang="fr-FR" sz="1800">
              <a:latin typeface="Arial" pitchFamily="34" charset="0"/>
            </a:endParaRPr>
          </a:p>
          <a:p>
            <a:pPr>
              <a:lnSpc>
                <a:spcPct val="93000"/>
              </a:lnSpc>
              <a:spcBef>
                <a:spcPct val="0"/>
              </a:spcBef>
              <a:tabLst>
                <a:tab pos="649628" algn="l"/>
                <a:tab pos="1299256" algn="l"/>
                <a:tab pos="1948884" algn="l"/>
                <a:tab pos="2598511" algn="l"/>
                <a:tab pos="3248139" algn="l"/>
                <a:tab pos="3897767" algn="l"/>
                <a:tab pos="4547395" algn="l"/>
                <a:tab pos="5197023" algn="l"/>
              </a:tabLst>
            </a:pPr>
            <a:r>
              <a:rPr lang="en-US" altLang="fr-FR" sz="800">
                <a:latin typeface="Arial" pitchFamily="34" charset="0"/>
              </a:rPr>
              <a:t>The top and bottom of each column represents the unadjusted home systolic and diastolic blood pressures, respectively, averaged across the mid-cycle (low-dose) and end-of-cycle (high-dose) visits (6 weeks and 12 weeks) in which patients received the drug. Error bars represent 95% CI. Comparisons are as described under methods for the primary endpoint.</a:t>
            </a:r>
          </a:p>
          <a:p>
            <a:pPr>
              <a:lnSpc>
                <a:spcPct val="93000"/>
              </a:lnSpc>
              <a:spcBef>
                <a:spcPct val="0"/>
              </a:spcBef>
              <a:tabLst>
                <a:tab pos="649628" algn="l"/>
                <a:tab pos="1299256" algn="l"/>
                <a:tab pos="1948884" algn="l"/>
                <a:tab pos="2598511" algn="l"/>
                <a:tab pos="3248139" algn="l"/>
                <a:tab pos="3897767" algn="l"/>
                <a:tab pos="4547395" algn="l"/>
                <a:tab pos="5197023" algn="l"/>
              </a:tabLst>
            </a:pPr>
            <a:endParaRPr lang="en-US" altLang="fr-FR" sz="1800">
              <a:latin typeface="Arial" pitchFamily="34" charset="0"/>
            </a:endParaRPr>
          </a:p>
          <a:p>
            <a:pPr>
              <a:lnSpc>
                <a:spcPct val="93000"/>
              </a:lnSpc>
              <a:spcBef>
                <a:spcPct val="0"/>
              </a:spcBef>
              <a:tabLst>
                <a:tab pos="649628" algn="l"/>
                <a:tab pos="1299256" algn="l"/>
                <a:tab pos="1948884" algn="l"/>
                <a:tab pos="2598511" algn="l"/>
                <a:tab pos="3248139" algn="l"/>
                <a:tab pos="3897767" algn="l"/>
                <a:tab pos="4547395" algn="l"/>
                <a:tab pos="5197023" algn="l"/>
              </a:tabLst>
            </a:pPr>
            <a:endParaRPr lang="en-US" altLang="fr-FR" sz="1800">
              <a:latin typeface="Arial" pitchFamily="34" charset="0"/>
            </a:endParaRPr>
          </a:p>
          <a:p>
            <a:pPr>
              <a:lnSpc>
                <a:spcPct val="93000"/>
              </a:lnSpc>
              <a:spcBef>
                <a:spcPct val="0"/>
              </a:spcBef>
              <a:tabLst>
                <a:tab pos="649628" algn="l"/>
                <a:tab pos="1299256" algn="l"/>
                <a:tab pos="1948884" algn="l"/>
                <a:tab pos="2598511" algn="l"/>
                <a:tab pos="3248139" algn="l"/>
                <a:tab pos="3897767" algn="l"/>
                <a:tab pos="4547395" algn="l"/>
                <a:tab pos="5197023" algn="l"/>
              </a:tabLst>
            </a:pPr>
            <a:endParaRPr lang="en-US" altLang="fr-FR" sz="8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2"/>
          <p:cNvSpPr txBox="1">
            <a:spLocks noGrp="1" noRot="1" noChangeAspect="1" noChangeArrowheads="1" noTextEdit="1"/>
          </p:cNvSpPr>
          <p:nvPr>
            <p:ph type="sldImg"/>
          </p:nvPr>
        </p:nvSpPr>
        <p:spPr>
          <a:xfrm>
            <a:off x="1143000" y="693738"/>
            <a:ext cx="4572000" cy="3429000"/>
          </a:xfrm>
          <a:ln/>
          <a:extLst>
            <a:ext uri="{91240B29-F687-4F45-9708-019B960494DF}">
              <a14:hiddenLine xmlns:a14="http://schemas.microsoft.com/office/drawing/2010/main" w="9525">
                <a:solidFill>
                  <a:srgbClr val="000000"/>
                </a:solidFill>
                <a:miter lim="800000"/>
                <a:headEnd/>
                <a:tailEnd/>
              </a14:hiddenLine>
            </a:ext>
          </a:extLst>
        </p:spPr>
      </p:sp>
      <p:sp>
        <p:nvSpPr>
          <p:cNvPr id="40963" name="Text Box 3"/>
          <p:cNvSpPr txBox="1">
            <a:spLocks noGrp="1" noChangeArrowheads="1"/>
          </p:cNvSpPr>
          <p:nvPr>
            <p:ph type="body" idx="1"/>
          </p:nvPr>
        </p:nvSpPr>
        <p:spPr>
          <a:xfrm>
            <a:off x="686361" y="4342535"/>
            <a:ext cx="5485279" cy="1704397"/>
          </a:xfrm>
          <a:ln/>
          <a:extLst>
            <a:ext uri="{91240B29-F687-4F45-9708-019B960494DF}">
              <a14:hiddenLine xmlns:a14="http://schemas.microsoft.com/office/drawing/2010/main" w="9525" cap="flat">
                <a:solidFill>
                  <a:srgbClr val="808080"/>
                </a:solidFill>
                <a:round/>
                <a:headEnd/>
                <a:tailEnd/>
              </a14:hiddenLine>
            </a:ext>
          </a:extLst>
        </p:spPr>
        <p:txBody>
          <a:bodyPr tIns="7124"/>
          <a:lstStyle/>
          <a:p>
            <a:pPr>
              <a:lnSpc>
                <a:spcPct val="93000"/>
              </a:lnSpc>
              <a:spcBef>
                <a:spcPct val="0"/>
              </a:spcBef>
              <a:tabLst>
                <a:tab pos="649628" algn="l"/>
                <a:tab pos="1299256" algn="l"/>
                <a:tab pos="1948884" algn="l"/>
                <a:tab pos="2598511" algn="l"/>
                <a:tab pos="3248139" algn="l"/>
                <a:tab pos="3897767" algn="l"/>
                <a:tab pos="4547395" algn="l"/>
                <a:tab pos="5197023" algn="l"/>
              </a:tabLst>
            </a:pPr>
            <a:r>
              <a:rPr lang="en-US" altLang="fr-FR" sz="800">
                <a:latin typeface="Arial" pitchFamily="34" charset="0"/>
              </a:rPr>
              <a:t>Blood pressure response versus renin</a:t>
            </a:r>
          </a:p>
          <a:p>
            <a:pPr>
              <a:lnSpc>
                <a:spcPct val="93000"/>
              </a:lnSpc>
              <a:spcBef>
                <a:spcPct val="0"/>
              </a:spcBef>
              <a:tabLst>
                <a:tab pos="649628" algn="l"/>
                <a:tab pos="1299256" algn="l"/>
                <a:tab pos="1948884" algn="l"/>
                <a:tab pos="2598511" algn="l"/>
                <a:tab pos="3248139" algn="l"/>
                <a:tab pos="3897767" algn="l"/>
                <a:tab pos="4547395" algn="l"/>
                <a:tab pos="5197023" algn="l"/>
              </a:tabLst>
            </a:pPr>
            <a:endParaRPr lang="en-US" altLang="fr-FR" sz="1800">
              <a:latin typeface="Arial" pitchFamily="34" charset="0"/>
            </a:endParaRPr>
          </a:p>
          <a:p>
            <a:pPr>
              <a:lnSpc>
                <a:spcPct val="93000"/>
              </a:lnSpc>
              <a:spcBef>
                <a:spcPct val="0"/>
              </a:spcBef>
              <a:tabLst>
                <a:tab pos="649628" algn="l"/>
                <a:tab pos="1299256" algn="l"/>
                <a:tab pos="1948884" algn="l"/>
                <a:tab pos="2598511" algn="l"/>
                <a:tab pos="3248139" algn="l"/>
                <a:tab pos="3897767" algn="l"/>
                <a:tab pos="4547395" algn="l"/>
                <a:tab pos="5197023" algn="l"/>
              </a:tabLst>
            </a:pPr>
            <a:r>
              <a:rPr lang="en-US" altLang="fr-FR" sz="800">
                <a:latin typeface="Arial" pitchFamily="34" charset="0"/>
              </a:rPr>
              <a:t>Regression (90% CI) of placebo corrected change in home systolic blood pressure versus renin for spironolactone (</a:t>
            </a:r>
            <a:r>
              <a:rPr lang="en-US" altLang="fr-FR" sz="800" i="1">
                <a:latin typeface="Arial" pitchFamily="34" charset="0"/>
              </a:rPr>
              <a:t>r</a:t>
            </a:r>
            <a:r>
              <a:rPr lang="en-US" altLang="fr-FR" sz="800" baseline="33000">
                <a:latin typeface="Arial" pitchFamily="34" charset="0"/>
              </a:rPr>
              <a:t>2</a:t>
            </a:r>
            <a:r>
              <a:rPr lang="en-US" altLang="fr-FR" sz="800">
                <a:latin typeface="Arial" pitchFamily="34" charset="0"/>
              </a:rPr>
              <a:t>=0·037, p=0·003), doxazosin (</a:t>
            </a:r>
            <a:r>
              <a:rPr lang="en-US" altLang="fr-FR" sz="800" i="1">
                <a:latin typeface="Arial" pitchFamily="34" charset="0"/>
              </a:rPr>
              <a:t>r</a:t>
            </a:r>
            <a:r>
              <a:rPr lang="en-US" altLang="fr-FR" sz="800" baseline="33000">
                <a:latin typeface="Arial" pitchFamily="34" charset="0"/>
              </a:rPr>
              <a:t>2</a:t>
            </a:r>
            <a:r>
              <a:rPr lang="en-US" altLang="fr-FR" sz="800">
                <a:latin typeface="Arial" pitchFamily="34" charset="0"/>
              </a:rPr>
              <a:t>=0·007, p=0·183), and bisoprolol (</a:t>
            </a:r>
            <a:r>
              <a:rPr lang="en-US" altLang="fr-FR" sz="800" i="1">
                <a:latin typeface="Arial" pitchFamily="34" charset="0"/>
              </a:rPr>
              <a:t>r</a:t>
            </a:r>
            <a:r>
              <a:rPr lang="en-US" altLang="fr-FR" sz="800" baseline="33000">
                <a:latin typeface="Arial" pitchFamily="34" charset="0"/>
              </a:rPr>
              <a:t>2</a:t>
            </a:r>
            <a:r>
              <a:rPr lang="en-US" altLang="fr-FR" sz="800">
                <a:latin typeface="Arial" pitchFamily="34" charset="0"/>
              </a:rPr>
              <a:t>=0·0004, p=0·750). Blood pressures were averaged across the mid-cycle and end-of-cycle visits (6 and 12 weeks) for every treatment cycle. The distribution curve is fitted to the baseline renins observed in the study. The vertical dashed line shows that the blood pressure fall on bisoprolol numerically exceeds that on spironolactone only in the top 3% of the renin distribution. A more detailed histogram for plasma renin is shown in the appendix (p 20).</a:t>
            </a:r>
          </a:p>
          <a:p>
            <a:pPr>
              <a:lnSpc>
                <a:spcPct val="93000"/>
              </a:lnSpc>
              <a:spcBef>
                <a:spcPct val="0"/>
              </a:spcBef>
              <a:tabLst>
                <a:tab pos="649628" algn="l"/>
                <a:tab pos="1299256" algn="l"/>
                <a:tab pos="1948884" algn="l"/>
                <a:tab pos="2598511" algn="l"/>
                <a:tab pos="3248139" algn="l"/>
                <a:tab pos="3897767" algn="l"/>
                <a:tab pos="4547395" algn="l"/>
                <a:tab pos="5197023" algn="l"/>
              </a:tabLst>
            </a:pPr>
            <a:endParaRPr lang="en-US" altLang="fr-FR" sz="1800">
              <a:latin typeface="Arial" pitchFamily="34" charset="0"/>
            </a:endParaRPr>
          </a:p>
          <a:p>
            <a:pPr>
              <a:lnSpc>
                <a:spcPct val="93000"/>
              </a:lnSpc>
              <a:spcBef>
                <a:spcPct val="0"/>
              </a:spcBef>
              <a:tabLst>
                <a:tab pos="649628" algn="l"/>
                <a:tab pos="1299256" algn="l"/>
                <a:tab pos="1948884" algn="l"/>
                <a:tab pos="2598511" algn="l"/>
                <a:tab pos="3248139" algn="l"/>
                <a:tab pos="3897767" algn="l"/>
                <a:tab pos="4547395" algn="l"/>
                <a:tab pos="5197023" algn="l"/>
              </a:tabLst>
            </a:pPr>
            <a:endParaRPr lang="en-US" altLang="fr-FR" sz="1800">
              <a:latin typeface="Arial" pitchFamily="34" charset="0"/>
            </a:endParaRPr>
          </a:p>
          <a:p>
            <a:pPr>
              <a:lnSpc>
                <a:spcPct val="93000"/>
              </a:lnSpc>
              <a:spcBef>
                <a:spcPct val="0"/>
              </a:spcBef>
              <a:tabLst>
                <a:tab pos="649628" algn="l"/>
                <a:tab pos="1299256" algn="l"/>
                <a:tab pos="1948884" algn="l"/>
                <a:tab pos="2598511" algn="l"/>
                <a:tab pos="3248139" algn="l"/>
                <a:tab pos="3897767" algn="l"/>
                <a:tab pos="4547395" algn="l"/>
                <a:tab pos="5197023" algn="l"/>
              </a:tabLst>
            </a:pPr>
            <a:endParaRPr lang="en-US" altLang="fr-FR" sz="8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2"/>
          <p:cNvSpPr txBox="1">
            <a:spLocks noGrp="1" noRot="1" noChangeAspect="1" noChangeArrowheads="1" noTextEdit="1"/>
          </p:cNvSpPr>
          <p:nvPr>
            <p:ph type="sldImg"/>
          </p:nvPr>
        </p:nvSpPr>
        <p:spPr>
          <a:xfrm>
            <a:off x="1143000" y="693738"/>
            <a:ext cx="4572000" cy="3429000"/>
          </a:xfrm>
          <a:ln/>
          <a:extLst>
            <a:ext uri="{91240B29-F687-4F45-9708-019B960494DF}">
              <a14:hiddenLine xmlns:a14="http://schemas.microsoft.com/office/drawing/2010/main" w="9525">
                <a:solidFill>
                  <a:srgbClr val="000000"/>
                </a:solidFill>
                <a:miter lim="800000"/>
                <a:headEnd/>
                <a:tailEnd/>
              </a14:hiddenLine>
            </a:ext>
          </a:extLst>
        </p:spPr>
      </p:sp>
      <p:sp>
        <p:nvSpPr>
          <p:cNvPr id="43011" name="Text Box 3"/>
          <p:cNvSpPr txBox="1">
            <a:spLocks noGrp="1" noChangeArrowheads="1"/>
          </p:cNvSpPr>
          <p:nvPr>
            <p:ph type="body" idx="1"/>
          </p:nvPr>
        </p:nvSpPr>
        <p:spPr>
          <a:xfrm>
            <a:off x="686361" y="4342534"/>
            <a:ext cx="5485279" cy="1239693"/>
          </a:xfrm>
          <a:ln/>
          <a:extLst>
            <a:ext uri="{91240B29-F687-4F45-9708-019B960494DF}">
              <a14:hiddenLine xmlns:a14="http://schemas.microsoft.com/office/drawing/2010/main" w="9525" cap="flat">
                <a:solidFill>
                  <a:srgbClr val="808080"/>
                </a:solidFill>
                <a:round/>
                <a:headEnd/>
                <a:tailEnd/>
              </a14:hiddenLine>
            </a:ext>
          </a:extLst>
        </p:spPr>
        <p:txBody>
          <a:bodyPr tIns="7124"/>
          <a:lstStyle/>
          <a:p>
            <a:pPr>
              <a:lnSpc>
                <a:spcPct val="93000"/>
              </a:lnSpc>
              <a:spcBef>
                <a:spcPct val="0"/>
              </a:spcBef>
              <a:tabLst>
                <a:tab pos="649628" algn="l"/>
                <a:tab pos="1299256" algn="l"/>
                <a:tab pos="1948884" algn="l"/>
                <a:tab pos="2598511" algn="l"/>
                <a:tab pos="3248139" algn="l"/>
                <a:tab pos="3897767" algn="l"/>
                <a:tab pos="4547395" algn="l"/>
                <a:tab pos="5197023" algn="l"/>
              </a:tabLst>
            </a:pPr>
            <a:r>
              <a:rPr lang="en-US" altLang="fr-FR" sz="800">
                <a:latin typeface="Arial" pitchFamily="34" charset="0"/>
              </a:rPr>
              <a:t>Distribution of potassium (A), sodium (B), and estimated glomerular filtration rate (eGFR; C) on each drug</a:t>
            </a:r>
          </a:p>
          <a:p>
            <a:pPr>
              <a:lnSpc>
                <a:spcPct val="93000"/>
              </a:lnSpc>
              <a:spcBef>
                <a:spcPct val="0"/>
              </a:spcBef>
              <a:tabLst>
                <a:tab pos="649628" algn="l"/>
                <a:tab pos="1299256" algn="l"/>
                <a:tab pos="1948884" algn="l"/>
                <a:tab pos="2598511" algn="l"/>
                <a:tab pos="3248139" algn="l"/>
                <a:tab pos="3897767" algn="l"/>
                <a:tab pos="4547395" algn="l"/>
                <a:tab pos="5197023" algn="l"/>
              </a:tabLst>
            </a:pPr>
            <a:endParaRPr lang="en-US" altLang="fr-FR" sz="1800">
              <a:latin typeface="Arial" pitchFamily="34" charset="0"/>
            </a:endParaRPr>
          </a:p>
          <a:p>
            <a:pPr>
              <a:lnSpc>
                <a:spcPct val="93000"/>
              </a:lnSpc>
              <a:spcBef>
                <a:spcPct val="0"/>
              </a:spcBef>
              <a:tabLst>
                <a:tab pos="649628" algn="l"/>
                <a:tab pos="1299256" algn="l"/>
                <a:tab pos="1948884" algn="l"/>
                <a:tab pos="2598511" algn="l"/>
                <a:tab pos="3248139" algn="l"/>
                <a:tab pos="3897767" algn="l"/>
                <a:tab pos="4547395" algn="l"/>
                <a:tab pos="5197023" algn="l"/>
              </a:tabLst>
            </a:pPr>
            <a:r>
              <a:rPr lang="en-US" altLang="fr-FR" sz="800">
                <a:latin typeface="Arial" pitchFamily="34" charset="0"/>
              </a:rPr>
              <a:t>Values on the x axis are the measurement at the end of each 12-week cycle, and the y axis represents the number of patients with values in each bin on the x axis.</a:t>
            </a:r>
          </a:p>
          <a:p>
            <a:pPr>
              <a:lnSpc>
                <a:spcPct val="93000"/>
              </a:lnSpc>
              <a:spcBef>
                <a:spcPct val="0"/>
              </a:spcBef>
              <a:tabLst>
                <a:tab pos="649628" algn="l"/>
                <a:tab pos="1299256" algn="l"/>
                <a:tab pos="1948884" algn="l"/>
                <a:tab pos="2598511" algn="l"/>
                <a:tab pos="3248139" algn="l"/>
                <a:tab pos="3897767" algn="l"/>
                <a:tab pos="4547395" algn="l"/>
                <a:tab pos="5197023" algn="l"/>
              </a:tabLst>
            </a:pPr>
            <a:endParaRPr lang="en-US" altLang="fr-FR" sz="1800">
              <a:latin typeface="Arial" pitchFamily="34" charset="0"/>
            </a:endParaRPr>
          </a:p>
          <a:p>
            <a:pPr>
              <a:lnSpc>
                <a:spcPct val="93000"/>
              </a:lnSpc>
              <a:spcBef>
                <a:spcPct val="0"/>
              </a:spcBef>
              <a:tabLst>
                <a:tab pos="649628" algn="l"/>
                <a:tab pos="1299256" algn="l"/>
                <a:tab pos="1948884" algn="l"/>
                <a:tab pos="2598511" algn="l"/>
                <a:tab pos="3248139" algn="l"/>
                <a:tab pos="3897767" algn="l"/>
                <a:tab pos="4547395" algn="l"/>
                <a:tab pos="5197023" algn="l"/>
              </a:tabLst>
            </a:pPr>
            <a:endParaRPr lang="en-US" altLang="fr-FR" sz="1800">
              <a:latin typeface="Arial" pitchFamily="34" charset="0"/>
            </a:endParaRPr>
          </a:p>
          <a:p>
            <a:pPr>
              <a:lnSpc>
                <a:spcPct val="93000"/>
              </a:lnSpc>
              <a:spcBef>
                <a:spcPct val="0"/>
              </a:spcBef>
              <a:tabLst>
                <a:tab pos="649628" algn="l"/>
                <a:tab pos="1299256" algn="l"/>
                <a:tab pos="1948884" algn="l"/>
                <a:tab pos="2598511" algn="l"/>
                <a:tab pos="3248139" algn="l"/>
                <a:tab pos="3897767" algn="l"/>
                <a:tab pos="4547395" algn="l"/>
                <a:tab pos="5197023" algn="l"/>
              </a:tabLst>
            </a:pPr>
            <a:endParaRPr lang="en-US" altLang="fr-FR" sz="8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440" y="2129984"/>
            <a:ext cx="7773120" cy="1470394"/>
          </a:xfrm>
        </p:spPr>
        <p:txBody>
          <a:bodyPr/>
          <a:lstStyle/>
          <a:p>
            <a:r>
              <a:rPr lang="fr-FR" smtClean="0"/>
              <a:t>Modifiez le style du titre</a:t>
            </a:r>
            <a:endParaRPr lang="fr-CA"/>
          </a:p>
        </p:txBody>
      </p:sp>
      <p:sp>
        <p:nvSpPr>
          <p:cNvPr id="3" name="Sous-titre 2"/>
          <p:cNvSpPr>
            <a:spLocks noGrp="1"/>
          </p:cNvSpPr>
          <p:nvPr>
            <p:ph type="subTitle" idx="1"/>
          </p:nvPr>
        </p:nvSpPr>
        <p:spPr>
          <a:xfrm>
            <a:off x="1372321" y="3885528"/>
            <a:ext cx="6400800" cy="1752664"/>
          </a:xfrm>
        </p:spPr>
        <p:txBody>
          <a:bodyPr/>
          <a:lstStyle>
            <a:lvl1pPr marL="0" indent="0" algn="ctr">
              <a:buNone/>
              <a:defRPr/>
            </a:lvl1pPr>
            <a:lvl2pPr marL="409856" indent="0" algn="ctr">
              <a:buNone/>
              <a:defRPr/>
            </a:lvl2pPr>
            <a:lvl3pPr marL="819700" indent="0" algn="ctr">
              <a:buNone/>
              <a:defRPr/>
            </a:lvl3pPr>
            <a:lvl4pPr marL="1229578" indent="0" algn="ctr">
              <a:buNone/>
              <a:defRPr/>
            </a:lvl4pPr>
            <a:lvl5pPr marL="1639412" indent="0" algn="ctr">
              <a:buNone/>
              <a:defRPr/>
            </a:lvl5pPr>
            <a:lvl6pPr marL="2049252" indent="0" algn="ctr">
              <a:buNone/>
              <a:defRPr/>
            </a:lvl6pPr>
            <a:lvl7pPr marL="2459124" indent="0" algn="ctr">
              <a:buNone/>
              <a:defRPr/>
            </a:lvl7pPr>
            <a:lvl8pPr marL="2868970" indent="0" algn="ctr">
              <a:buNone/>
              <a:defRPr/>
            </a:lvl8pPr>
            <a:lvl9pPr marL="3278824"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3552378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40240747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2562"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506914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922" y="275085"/>
            <a:ext cx="8229600" cy="1142039"/>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920" y="1535201"/>
            <a:ext cx="4039200" cy="639427"/>
          </a:xfrm>
        </p:spPr>
        <p:txBody>
          <a:bodyPr anchor="b"/>
          <a:lstStyle>
            <a:lvl1pPr marL="0" indent="0">
              <a:buNone/>
              <a:defRPr sz="2200" b="1"/>
            </a:lvl1pPr>
            <a:lvl2pPr marL="414081" indent="0">
              <a:buNone/>
              <a:defRPr sz="1800" b="1"/>
            </a:lvl2pPr>
            <a:lvl3pPr marL="828163" indent="0">
              <a:buNone/>
              <a:defRPr sz="1600" b="1"/>
            </a:lvl3pPr>
            <a:lvl4pPr marL="1242244" indent="0">
              <a:buNone/>
              <a:defRPr sz="1500" b="1"/>
            </a:lvl4pPr>
            <a:lvl5pPr marL="1656326" indent="0">
              <a:buNone/>
              <a:defRPr sz="1500" b="1"/>
            </a:lvl5pPr>
            <a:lvl6pPr marL="2070409" indent="0">
              <a:buNone/>
              <a:defRPr sz="1500" b="1"/>
            </a:lvl6pPr>
            <a:lvl7pPr marL="2484490" indent="0">
              <a:buNone/>
              <a:defRPr sz="1500" b="1"/>
            </a:lvl7pPr>
            <a:lvl8pPr marL="2898571" indent="0">
              <a:buNone/>
              <a:defRPr sz="1500" b="1"/>
            </a:lvl8pPr>
            <a:lvl9pPr marL="3312655" indent="0">
              <a:buNone/>
              <a:defRPr sz="1500" b="1"/>
            </a:lvl9pPr>
          </a:lstStyle>
          <a:p>
            <a:pPr lvl="0"/>
            <a:r>
              <a:rPr lang="fr-FR" smtClean="0"/>
              <a:t>Modifiez les styles du texte du masque</a:t>
            </a:r>
          </a:p>
        </p:txBody>
      </p:sp>
      <p:sp>
        <p:nvSpPr>
          <p:cNvPr id="4" name="Espace réservé du contenu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442" y="1535201"/>
            <a:ext cx="4042080" cy="639427"/>
          </a:xfrm>
        </p:spPr>
        <p:txBody>
          <a:bodyPr anchor="b"/>
          <a:lstStyle>
            <a:lvl1pPr marL="0" indent="0">
              <a:buNone/>
              <a:defRPr sz="2200" b="1"/>
            </a:lvl1pPr>
            <a:lvl2pPr marL="414081" indent="0">
              <a:buNone/>
              <a:defRPr sz="1800" b="1"/>
            </a:lvl2pPr>
            <a:lvl3pPr marL="828163" indent="0">
              <a:buNone/>
              <a:defRPr sz="1600" b="1"/>
            </a:lvl3pPr>
            <a:lvl4pPr marL="1242244" indent="0">
              <a:buNone/>
              <a:defRPr sz="1500" b="1"/>
            </a:lvl4pPr>
            <a:lvl5pPr marL="1656326" indent="0">
              <a:buNone/>
              <a:defRPr sz="1500" b="1"/>
            </a:lvl5pPr>
            <a:lvl6pPr marL="2070409" indent="0">
              <a:buNone/>
              <a:defRPr sz="1500" b="1"/>
            </a:lvl6pPr>
            <a:lvl7pPr marL="2484490" indent="0">
              <a:buNone/>
              <a:defRPr sz="1500" b="1"/>
            </a:lvl7pPr>
            <a:lvl8pPr marL="2898571" indent="0">
              <a:buNone/>
              <a:defRPr sz="1500" b="1"/>
            </a:lvl8pPr>
            <a:lvl9pPr marL="3312655" indent="0">
              <a:buNone/>
              <a:defRPr sz="1500" b="1"/>
            </a:lvl9pPr>
          </a:lstStyle>
          <a:p>
            <a:pPr lvl="0"/>
            <a:r>
              <a:rPr lang="fr-FR" smtClean="0"/>
              <a:t>Modifiez les styles du texte du masque</a:t>
            </a:r>
          </a:p>
        </p:txBody>
      </p:sp>
      <p:sp>
        <p:nvSpPr>
          <p:cNvPr id="6" name="Espace réservé du contenu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5190677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24402268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164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920" y="273629"/>
            <a:ext cx="3008160" cy="1160762"/>
          </a:xfrm>
        </p:spPr>
        <p:txBody>
          <a:bodyPr anchor="b"/>
          <a:lstStyle>
            <a:lvl1pPr algn="l">
              <a:defRPr sz="1800" b="1"/>
            </a:lvl1pPr>
          </a:lstStyle>
          <a:p>
            <a:r>
              <a:rPr lang="fr-FR" smtClean="0"/>
              <a:t>Modifiez le style du titre</a:t>
            </a:r>
            <a:endParaRPr lang="fr-CA"/>
          </a:p>
        </p:txBody>
      </p:sp>
      <p:sp>
        <p:nvSpPr>
          <p:cNvPr id="3" name="Espace réservé du contenu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920" y="1434406"/>
            <a:ext cx="3008160" cy="4692013"/>
          </a:xfrm>
        </p:spPr>
        <p:txBody>
          <a:bodyPr/>
          <a:lstStyle>
            <a:lvl1pPr marL="0" indent="0">
              <a:buNone/>
              <a:defRPr sz="1300"/>
            </a:lvl1pPr>
            <a:lvl2pPr marL="414081" indent="0">
              <a:buNone/>
              <a:defRPr sz="1100"/>
            </a:lvl2pPr>
            <a:lvl3pPr marL="828163" indent="0">
              <a:buNone/>
              <a:defRPr sz="900"/>
            </a:lvl3pPr>
            <a:lvl4pPr marL="1242244" indent="0">
              <a:buNone/>
              <a:defRPr sz="800"/>
            </a:lvl4pPr>
            <a:lvl5pPr marL="1656326" indent="0">
              <a:buNone/>
              <a:defRPr sz="800"/>
            </a:lvl5pPr>
            <a:lvl6pPr marL="2070409" indent="0">
              <a:buNone/>
              <a:defRPr sz="800"/>
            </a:lvl6pPr>
            <a:lvl7pPr marL="2484490" indent="0">
              <a:buNone/>
              <a:defRPr sz="800"/>
            </a:lvl7pPr>
            <a:lvl8pPr marL="2898571" indent="0">
              <a:buNone/>
              <a:defRPr sz="800"/>
            </a:lvl8pPr>
            <a:lvl9pPr marL="3312655" indent="0">
              <a:buNone/>
              <a:defRPr sz="800"/>
            </a:lvl9pPr>
          </a:lstStyle>
          <a:p>
            <a:pPr lvl="0"/>
            <a:r>
              <a:rPr lang="fr-FR" smtClean="0"/>
              <a:t>Modifiez les styles du texte du masque</a:t>
            </a:r>
          </a:p>
        </p:txBody>
      </p:sp>
    </p:spTree>
    <p:extLst>
      <p:ext uri="{BB962C8B-B14F-4D97-AF65-F5344CB8AC3E}">
        <p14:creationId xmlns:p14="http://schemas.microsoft.com/office/powerpoint/2010/main" val="41842508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805" y="4800026"/>
            <a:ext cx="5486400" cy="567420"/>
          </a:xfrm>
        </p:spPr>
        <p:txBody>
          <a:bodyPr anchor="b"/>
          <a:lstStyle>
            <a:lvl1pPr algn="l">
              <a:defRPr sz="1800" b="1"/>
            </a:lvl1pPr>
          </a:lstStyle>
          <a:p>
            <a:r>
              <a:rPr lang="fr-FR" smtClean="0"/>
              <a:t>Modifiez le style du titre</a:t>
            </a:r>
            <a:endParaRPr lang="fr-CA"/>
          </a:p>
        </p:txBody>
      </p:sp>
      <p:sp>
        <p:nvSpPr>
          <p:cNvPr id="3" name="Espace réservé pour une image  2"/>
          <p:cNvSpPr>
            <a:spLocks noGrp="1"/>
          </p:cNvSpPr>
          <p:nvPr>
            <p:ph type="pic" idx="1"/>
          </p:nvPr>
        </p:nvSpPr>
        <p:spPr>
          <a:xfrm>
            <a:off x="1792805" y="612065"/>
            <a:ext cx="5486400" cy="4115952"/>
          </a:xfrm>
        </p:spPr>
        <p:txBody>
          <a:bodyPr/>
          <a:lstStyle>
            <a:lvl1pPr marL="0" indent="0">
              <a:buNone/>
              <a:defRPr sz="2900"/>
            </a:lvl1pPr>
            <a:lvl2pPr marL="414081" indent="0">
              <a:buNone/>
              <a:defRPr sz="2500"/>
            </a:lvl2pPr>
            <a:lvl3pPr marL="828163" indent="0">
              <a:buNone/>
              <a:defRPr sz="2200"/>
            </a:lvl3pPr>
            <a:lvl4pPr marL="1242244" indent="0">
              <a:buNone/>
              <a:defRPr sz="1800"/>
            </a:lvl4pPr>
            <a:lvl5pPr marL="1656326" indent="0">
              <a:buNone/>
              <a:defRPr sz="1800"/>
            </a:lvl5pPr>
            <a:lvl6pPr marL="2070409" indent="0">
              <a:buNone/>
              <a:defRPr sz="1800"/>
            </a:lvl6pPr>
            <a:lvl7pPr marL="2484490" indent="0">
              <a:buNone/>
              <a:defRPr sz="1800"/>
            </a:lvl7pPr>
            <a:lvl8pPr marL="2898571" indent="0">
              <a:buNone/>
              <a:defRPr sz="1800"/>
            </a:lvl8pPr>
            <a:lvl9pPr marL="3312655" indent="0">
              <a:buNone/>
              <a:defRPr sz="1800"/>
            </a:lvl9pPr>
          </a:lstStyle>
          <a:p>
            <a:endParaRPr lang="fr-CA"/>
          </a:p>
        </p:txBody>
      </p:sp>
      <p:sp>
        <p:nvSpPr>
          <p:cNvPr id="4" name="Espace réservé du texte 3"/>
          <p:cNvSpPr>
            <a:spLocks noGrp="1"/>
          </p:cNvSpPr>
          <p:nvPr>
            <p:ph type="body" sz="half" idx="2"/>
          </p:nvPr>
        </p:nvSpPr>
        <p:spPr>
          <a:xfrm>
            <a:off x="1792805" y="5367444"/>
            <a:ext cx="5486400" cy="805044"/>
          </a:xfrm>
        </p:spPr>
        <p:txBody>
          <a:bodyPr/>
          <a:lstStyle>
            <a:lvl1pPr marL="0" indent="0">
              <a:buNone/>
              <a:defRPr sz="1300"/>
            </a:lvl1pPr>
            <a:lvl2pPr marL="414081" indent="0">
              <a:buNone/>
              <a:defRPr sz="1100"/>
            </a:lvl2pPr>
            <a:lvl3pPr marL="828163" indent="0">
              <a:buNone/>
              <a:defRPr sz="900"/>
            </a:lvl3pPr>
            <a:lvl4pPr marL="1242244" indent="0">
              <a:buNone/>
              <a:defRPr sz="800"/>
            </a:lvl4pPr>
            <a:lvl5pPr marL="1656326" indent="0">
              <a:buNone/>
              <a:defRPr sz="800"/>
            </a:lvl5pPr>
            <a:lvl6pPr marL="2070409" indent="0">
              <a:buNone/>
              <a:defRPr sz="800"/>
            </a:lvl6pPr>
            <a:lvl7pPr marL="2484490" indent="0">
              <a:buNone/>
              <a:defRPr sz="800"/>
            </a:lvl7pPr>
            <a:lvl8pPr marL="2898571" indent="0">
              <a:buNone/>
              <a:defRPr sz="800"/>
            </a:lvl8pPr>
            <a:lvl9pPr marL="3312655" indent="0">
              <a:buNone/>
              <a:defRPr sz="800"/>
            </a:lvl9pPr>
          </a:lstStyle>
          <a:p>
            <a:pPr lvl="0"/>
            <a:r>
              <a:rPr lang="fr-FR" smtClean="0"/>
              <a:t>Modifiez les styles du texte du masque</a:t>
            </a:r>
          </a:p>
        </p:txBody>
      </p:sp>
    </p:spTree>
    <p:extLst>
      <p:ext uri="{BB962C8B-B14F-4D97-AF65-F5344CB8AC3E}">
        <p14:creationId xmlns:p14="http://schemas.microsoft.com/office/powerpoint/2010/main" val="20537419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1818125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26082" y="568860"/>
            <a:ext cx="1951200" cy="5656914"/>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71040" y="568860"/>
            <a:ext cx="5716800" cy="565691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1510173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71040" y="568862"/>
            <a:ext cx="7806240" cy="1143480"/>
          </a:xfrm>
        </p:spPr>
        <p:txBody>
          <a:bodyPr/>
          <a:lstStyle/>
          <a:p>
            <a:r>
              <a:rPr lang="fr-FR" smtClean="0"/>
              <a:t>Modifiez le style du titre</a:t>
            </a:r>
            <a:endParaRPr lang="fr-CA"/>
          </a:p>
        </p:txBody>
      </p:sp>
    </p:spTree>
    <p:extLst>
      <p:ext uri="{BB962C8B-B14F-4D97-AF65-F5344CB8AC3E}">
        <p14:creationId xmlns:p14="http://schemas.microsoft.com/office/powerpoint/2010/main" val="26415429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628"/>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1421" indent="0" algn="ctr">
              <a:buNone/>
              <a:defRPr>
                <a:solidFill>
                  <a:schemeClr val="tx1">
                    <a:tint val="75000"/>
                  </a:schemeClr>
                </a:solidFill>
              </a:defRPr>
            </a:lvl2pPr>
            <a:lvl3pPr marL="902873" indent="0" algn="ctr">
              <a:buNone/>
              <a:defRPr>
                <a:solidFill>
                  <a:schemeClr val="tx1">
                    <a:tint val="75000"/>
                  </a:schemeClr>
                </a:solidFill>
              </a:defRPr>
            </a:lvl3pPr>
            <a:lvl4pPr marL="1354313" indent="0" algn="ctr">
              <a:buNone/>
              <a:defRPr>
                <a:solidFill>
                  <a:schemeClr val="tx1">
                    <a:tint val="75000"/>
                  </a:schemeClr>
                </a:solidFill>
              </a:defRPr>
            </a:lvl4pPr>
            <a:lvl5pPr marL="1805753" indent="0" algn="ctr">
              <a:buNone/>
              <a:defRPr>
                <a:solidFill>
                  <a:schemeClr val="tx1">
                    <a:tint val="75000"/>
                  </a:schemeClr>
                </a:solidFill>
              </a:defRPr>
            </a:lvl5pPr>
            <a:lvl6pPr marL="2257181" indent="0" algn="ctr">
              <a:buNone/>
              <a:defRPr>
                <a:solidFill>
                  <a:schemeClr val="tx1">
                    <a:tint val="75000"/>
                  </a:schemeClr>
                </a:solidFill>
              </a:defRPr>
            </a:lvl6pPr>
            <a:lvl7pPr marL="2708620" indent="0" algn="ctr">
              <a:buNone/>
              <a:defRPr>
                <a:solidFill>
                  <a:schemeClr val="tx1">
                    <a:tint val="75000"/>
                  </a:schemeClr>
                </a:solidFill>
              </a:defRPr>
            </a:lvl7pPr>
            <a:lvl8pPr marL="3160056" indent="0" algn="ctr">
              <a:buNone/>
              <a:defRPr>
                <a:solidFill>
                  <a:schemeClr val="tx1">
                    <a:tint val="75000"/>
                  </a:schemeClr>
                </a:solidFill>
              </a:defRPr>
            </a:lvl8pPr>
            <a:lvl9pPr marL="3611513"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7AF006B1-92F4-46A0-A1ED-59C85F9C936E}" type="datetimeFigureOut">
              <a:rPr lang="fr-CA"/>
              <a:pPr>
                <a:defRPr/>
              </a:pPr>
              <a:t>2016-01-26</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F3B0B489-1B44-4B09-ADAC-01193CC532E9}" type="slidenum">
              <a:rPr lang="fr-CA"/>
              <a:pPr>
                <a:defRPr/>
              </a:pPr>
              <a:t>‹N°›</a:t>
            </a:fld>
            <a:endParaRPr lang="fr-CA"/>
          </a:p>
        </p:txBody>
      </p:sp>
    </p:spTree>
    <p:extLst>
      <p:ext uri="{BB962C8B-B14F-4D97-AF65-F5344CB8AC3E}">
        <p14:creationId xmlns:p14="http://schemas.microsoft.com/office/powerpoint/2010/main" val="323061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26082" y="568860"/>
            <a:ext cx="1951200" cy="5656914"/>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71040" y="568860"/>
            <a:ext cx="5716800" cy="565691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3255423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1C03854A-CDB7-48ED-82D5-7D2A31B6010A}" type="datetimeFigureOut">
              <a:rPr lang="fr-CA"/>
              <a:pPr>
                <a:defRPr/>
              </a:pPr>
              <a:t>2016-01-26</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22C101F6-233E-440A-80A1-D550D1EF26C8}" type="slidenum">
              <a:rPr lang="fr-CA"/>
              <a:pPr>
                <a:defRPr/>
              </a:pPr>
              <a:t>‹N°›</a:t>
            </a:fld>
            <a:endParaRPr lang="fr-CA"/>
          </a:p>
        </p:txBody>
      </p:sp>
    </p:spTree>
    <p:extLst>
      <p:ext uri="{BB962C8B-B14F-4D97-AF65-F5344CB8AC3E}">
        <p14:creationId xmlns:p14="http://schemas.microsoft.com/office/powerpoint/2010/main" val="31296152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3"/>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41"/>
            <a:ext cx="7772400" cy="1500187"/>
          </a:xfrm>
        </p:spPr>
        <p:txBody>
          <a:bodyPr anchor="b"/>
          <a:lstStyle>
            <a:lvl1pPr marL="0" indent="0">
              <a:buNone/>
              <a:defRPr sz="2000">
                <a:solidFill>
                  <a:schemeClr val="tx1">
                    <a:tint val="75000"/>
                  </a:schemeClr>
                </a:solidFill>
              </a:defRPr>
            </a:lvl1pPr>
            <a:lvl2pPr marL="451421" indent="0">
              <a:buNone/>
              <a:defRPr sz="1800">
                <a:solidFill>
                  <a:schemeClr val="tx1">
                    <a:tint val="75000"/>
                  </a:schemeClr>
                </a:solidFill>
              </a:defRPr>
            </a:lvl2pPr>
            <a:lvl3pPr marL="902873" indent="0">
              <a:buNone/>
              <a:defRPr sz="1600">
                <a:solidFill>
                  <a:schemeClr val="tx1">
                    <a:tint val="75000"/>
                  </a:schemeClr>
                </a:solidFill>
              </a:defRPr>
            </a:lvl3pPr>
            <a:lvl4pPr marL="1354313" indent="0">
              <a:buNone/>
              <a:defRPr sz="1400">
                <a:solidFill>
                  <a:schemeClr val="tx1">
                    <a:tint val="75000"/>
                  </a:schemeClr>
                </a:solidFill>
              </a:defRPr>
            </a:lvl4pPr>
            <a:lvl5pPr marL="1805753" indent="0">
              <a:buNone/>
              <a:defRPr sz="1400">
                <a:solidFill>
                  <a:schemeClr val="tx1">
                    <a:tint val="75000"/>
                  </a:schemeClr>
                </a:solidFill>
              </a:defRPr>
            </a:lvl5pPr>
            <a:lvl6pPr marL="2257181" indent="0">
              <a:buNone/>
              <a:defRPr sz="1400">
                <a:solidFill>
                  <a:schemeClr val="tx1">
                    <a:tint val="75000"/>
                  </a:schemeClr>
                </a:solidFill>
              </a:defRPr>
            </a:lvl6pPr>
            <a:lvl7pPr marL="2708620" indent="0">
              <a:buNone/>
              <a:defRPr sz="1400">
                <a:solidFill>
                  <a:schemeClr val="tx1">
                    <a:tint val="75000"/>
                  </a:schemeClr>
                </a:solidFill>
              </a:defRPr>
            </a:lvl7pPr>
            <a:lvl8pPr marL="3160056" indent="0">
              <a:buNone/>
              <a:defRPr sz="1400">
                <a:solidFill>
                  <a:schemeClr val="tx1">
                    <a:tint val="75000"/>
                  </a:schemeClr>
                </a:solidFill>
              </a:defRPr>
            </a:lvl8pPr>
            <a:lvl9pPr marL="3611513"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206DE9D3-4230-485A-B500-98AE138B51F4}" type="datetimeFigureOut">
              <a:rPr lang="fr-CA"/>
              <a:pPr>
                <a:defRPr/>
              </a:pPr>
              <a:t>2016-01-26</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CDC35879-D173-4AC5-AD97-29CE965D6960}" type="slidenum">
              <a:rPr lang="fr-CA"/>
              <a:pPr>
                <a:defRPr/>
              </a:pPr>
              <a:t>‹N°›</a:t>
            </a:fld>
            <a:endParaRPr lang="fr-CA"/>
          </a:p>
        </p:txBody>
      </p:sp>
    </p:spTree>
    <p:extLst>
      <p:ext uri="{BB962C8B-B14F-4D97-AF65-F5344CB8AC3E}">
        <p14:creationId xmlns:p14="http://schemas.microsoft.com/office/powerpoint/2010/main" val="42756390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94F5919B-07E9-4310-BF52-A23543C0AFB3}" type="datetimeFigureOut">
              <a:rPr lang="fr-CA"/>
              <a:pPr>
                <a:defRPr/>
              </a:pPr>
              <a:t>2016-01-26</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BA940B05-2562-4E24-8ECC-B90BA3BD3D2E}" type="slidenum">
              <a:rPr lang="fr-CA"/>
              <a:pPr>
                <a:defRPr/>
              </a:pPr>
              <a:t>‹N°›</a:t>
            </a:fld>
            <a:endParaRPr lang="fr-CA"/>
          </a:p>
        </p:txBody>
      </p:sp>
    </p:spTree>
    <p:extLst>
      <p:ext uri="{BB962C8B-B14F-4D97-AF65-F5344CB8AC3E}">
        <p14:creationId xmlns:p14="http://schemas.microsoft.com/office/powerpoint/2010/main" val="7399940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7"/>
            <a:ext cx="4040188" cy="63976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228" y="1535117"/>
            <a:ext cx="4041775" cy="63976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228"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656C5F4F-C9BF-4BC4-9A6F-C59B2C9AA5B2}" type="datetimeFigureOut">
              <a:rPr lang="fr-CA"/>
              <a:pPr>
                <a:defRPr/>
              </a:pPr>
              <a:t>2016-01-26</a:t>
            </a:fld>
            <a:endParaRPr lang="fr-CA"/>
          </a:p>
        </p:txBody>
      </p:sp>
      <p:sp>
        <p:nvSpPr>
          <p:cNvPr id="8" name="Espace réservé du pied de page 4"/>
          <p:cNvSpPr>
            <a:spLocks noGrp="1"/>
          </p:cNvSpPr>
          <p:nvPr>
            <p:ph type="ftr" sz="quarter" idx="11"/>
          </p:nvPr>
        </p:nvSpPr>
        <p:spPr/>
        <p:txBody>
          <a:bodyPr/>
          <a:lstStyle>
            <a:lvl1pPr>
              <a:defRPr/>
            </a:lvl1pPr>
          </a:lstStyle>
          <a:p>
            <a:pPr>
              <a:defRPr/>
            </a:pPr>
            <a:endParaRPr lang="fr-CA"/>
          </a:p>
        </p:txBody>
      </p:sp>
      <p:sp>
        <p:nvSpPr>
          <p:cNvPr id="9" name="Espace réservé du numéro de diapositive 5"/>
          <p:cNvSpPr>
            <a:spLocks noGrp="1"/>
          </p:cNvSpPr>
          <p:nvPr>
            <p:ph type="sldNum" sz="quarter" idx="12"/>
          </p:nvPr>
        </p:nvSpPr>
        <p:spPr/>
        <p:txBody>
          <a:bodyPr/>
          <a:lstStyle>
            <a:lvl1pPr>
              <a:defRPr/>
            </a:lvl1pPr>
          </a:lstStyle>
          <a:p>
            <a:pPr>
              <a:defRPr/>
            </a:pPr>
            <a:fld id="{9E7C176E-38FC-4D83-9E54-0BE242B6C465}" type="slidenum">
              <a:rPr lang="fr-CA"/>
              <a:pPr>
                <a:defRPr/>
              </a:pPr>
              <a:t>‹N°›</a:t>
            </a:fld>
            <a:endParaRPr lang="fr-CA"/>
          </a:p>
        </p:txBody>
      </p:sp>
    </p:spTree>
    <p:extLst>
      <p:ext uri="{BB962C8B-B14F-4D97-AF65-F5344CB8AC3E}">
        <p14:creationId xmlns:p14="http://schemas.microsoft.com/office/powerpoint/2010/main" val="12625167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A6F3819D-E4B6-4748-AB2D-696D082A081B}" type="datetimeFigureOut">
              <a:rPr lang="fr-CA"/>
              <a:pPr>
                <a:defRPr/>
              </a:pPr>
              <a:t>2016-01-26</a:t>
            </a:fld>
            <a:endParaRPr lang="fr-CA"/>
          </a:p>
        </p:txBody>
      </p:sp>
      <p:sp>
        <p:nvSpPr>
          <p:cNvPr id="4" name="Espace réservé du pied de page 4"/>
          <p:cNvSpPr>
            <a:spLocks noGrp="1"/>
          </p:cNvSpPr>
          <p:nvPr>
            <p:ph type="ftr" sz="quarter" idx="11"/>
          </p:nvPr>
        </p:nvSpPr>
        <p:spPr/>
        <p:txBody>
          <a:bodyPr/>
          <a:lstStyle>
            <a:lvl1pPr>
              <a:defRPr/>
            </a:lvl1pPr>
          </a:lstStyle>
          <a:p>
            <a:pPr>
              <a:defRPr/>
            </a:pPr>
            <a:endParaRPr lang="fr-CA"/>
          </a:p>
        </p:txBody>
      </p:sp>
      <p:sp>
        <p:nvSpPr>
          <p:cNvPr id="5" name="Espace réservé du numéro de diapositive 5"/>
          <p:cNvSpPr>
            <a:spLocks noGrp="1"/>
          </p:cNvSpPr>
          <p:nvPr>
            <p:ph type="sldNum" sz="quarter" idx="12"/>
          </p:nvPr>
        </p:nvSpPr>
        <p:spPr/>
        <p:txBody>
          <a:bodyPr/>
          <a:lstStyle>
            <a:lvl1pPr>
              <a:defRPr/>
            </a:lvl1pPr>
          </a:lstStyle>
          <a:p>
            <a:pPr>
              <a:defRPr/>
            </a:pPr>
            <a:fld id="{766EA7AF-05D4-445C-A39E-89B12E7FD274}" type="slidenum">
              <a:rPr lang="fr-CA"/>
              <a:pPr>
                <a:defRPr/>
              </a:pPr>
              <a:t>‹N°›</a:t>
            </a:fld>
            <a:endParaRPr lang="fr-CA"/>
          </a:p>
        </p:txBody>
      </p:sp>
    </p:spTree>
    <p:extLst>
      <p:ext uri="{BB962C8B-B14F-4D97-AF65-F5344CB8AC3E}">
        <p14:creationId xmlns:p14="http://schemas.microsoft.com/office/powerpoint/2010/main" val="11172808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40E537A8-EE00-49C5-9280-8DC404B8F8C1}" type="datetimeFigureOut">
              <a:rPr lang="fr-CA"/>
              <a:pPr>
                <a:defRPr/>
              </a:pPr>
              <a:t>2016-01-26</a:t>
            </a:fld>
            <a:endParaRPr lang="fr-CA"/>
          </a:p>
        </p:txBody>
      </p:sp>
      <p:sp>
        <p:nvSpPr>
          <p:cNvPr id="3" name="Espace réservé du pied de page 4"/>
          <p:cNvSpPr>
            <a:spLocks noGrp="1"/>
          </p:cNvSpPr>
          <p:nvPr>
            <p:ph type="ftr" sz="quarter" idx="11"/>
          </p:nvPr>
        </p:nvSpPr>
        <p:spPr/>
        <p:txBody>
          <a:bodyPr/>
          <a:lstStyle>
            <a:lvl1pPr>
              <a:defRPr/>
            </a:lvl1pPr>
          </a:lstStyle>
          <a:p>
            <a:pPr>
              <a:defRPr/>
            </a:pPr>
            <a:endParaRPr lang="fr-CA"/>
          </a:p>
        </p:txBody>
      </p:sp>
      <p:sp>
        <p:nvSpPr>
          <p:cNvPr id="4" name="Espace réservé du numéro de diapositive 5"/>
          <p:cNvSpPr>
            <a:spLocks noGrp="1"/>
          </p:cNvSpPr>
          <p:nvPr>
            <p:ph type="sldNum" sz="quarter" idx="12"/>
          </p:nvPr>
        </p:nvSpPr>
        <p:spPr/>
        <p:txBody>
          <a:bodyPr/>
          <a:lstStyle>
            <a:lvl1pPr>
              <a:defRPr/>
            </a:lvl1pPr>
          </a:lstStyle>
          <a:p>
            <a:pPr>
              <a:defRPr/>
            </a:pPr>
            <a:fld id="{1C801196-BDEE-49A9-B7D8-47B00684B349}" type="slidenum">
              <a:rPr lang="fr-CA"/>
              <a:pPr>
                <a:defRPr/>
              </a:pPr>
              <a:t>‹N°›</a:t>
            </a:fld>
            <a:endParaRPr lang="fr-CA"/>
          </a:p>
        </p:txBody>
      </p:sp>
    </p:spTree>
    <p:extLst>
      <p:ext uri="{BB962C8B-B14F-4D97-AF65-F5344CB8AC3E}">
        <p14:creationId xmlns:p14="http://schemas.microsoft.com/office/powerpoint/2010/main" val="953527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333"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3"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333" y="1435113"/>
            <a:ext cx="3008313" cy="4691063"/>
          </a:xfrm>
        </p:spPr>
        <p:txBody>
          <a:bodyPr/>
          <a:lstStyle>
            <a:lvl1pPr marL="0" indent="0">
              <a:buNone/>
              <a:defRPr sz="1400"/>
            </a:lvl1pPr>
            <a:lvl2pPr marL="451421" indent="0">
              <a:buNone/>
              <a:defRPr sz="1200"/>
            </a:lvl2pPr>
            <a:lvl3pPr marL="902873" indent="0">
              <a:buNone/>
              <a:defRPr sz="1000"/>
            </a:lvl3pPr>
            <a:lvl4pPr marL="1354313" indent="0">
              <a:buNone/>
              <a:defRPr sz="900"/>
            </a:lvl4pPr>
            <a:lvl5pPr marL="1805753" indent="0">
              <a:buNone/>
              <a:defRPr sz="900"/>
            </a:lvl5pPr>
            <a:lvl6pPr marL="2257181" indent="0">
              <a:buNone/>
              <a:defRPr sz="900"/>
            </a:lvl6pPr>
            <a:lvl7pPr marL="2708620" indent="0">
              <a:buNone/>
              <a:defRPr sz="900"/>
            </a:lvl7pPr>
            <a:lvl8pPr marL="3160056" indent="0">
              <a:buNone/>
              <a:defRPr sz="900"/>
            </a:lvl8pPr>
            <a:lvl9pPr marL="3611513"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A1FF63B4-DAC6-4B45-8FDC-952B680A0095}" type="datetimeFigureOut">
              <a:rPr lang="fr-CA"/>
              <a:pPr>
                <a:defRPr/>
              </a:pPr>
              <a:t>2016-01-26</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65381DA5-E171-45E3-8474-4B63F1179889}" type="slidenum">
              <a:rPr lang="fr-CA"/>
              <a:pPr>
                <a:defRPr/>
              </a:pPr>
              <a:t>‹N°›</a:t>
            </a:fld>
            <a:endParaRPr lang="fr-CA"/>
          </a:p>
        </p:txBody>
      </p:sp>
    </p:spTree>
    <p:extLst>
      <p:ext uri="{BB962C8B-B14F-4D97-AF65-F5344CB8AC3E}">
        <p14:creationId xmlns:p14="http://schemas.microsoft.com/office/powerpoint/2010/main" val="11564431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4"/>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1421" indent="0">
              <a:buNone/>
              <a:defRPr sz="2800"/>
            </a:lvl2pPr>
            <a:lvl3pPr marL="902873" indent="0">
              <a:buNone/>
              <a:defRPr sz="2400"/>
            </a:lvl3pPr>
            <a:lvl4pPr marL="1354313" indent="0">
              <a:buNone/>
              <a:defRPr sz="2000"/>
            </a:lvl4pPr>
            <a:lvl5pPr marL="1805753" indent="0">
              <a:buNone/>
              <a:defRPr sz="2000"/>
            </a:lvl5pPr>
            <a:lvl6pPr marL="2257181" indent="0">
              <a:buNone/>
              <a:defRPr sz="2000"/>
            </a:lvl6pPr>
            <a:lvl7pPr marL="2708620" indent="0">
              <a:buNone/>
              <a:defRPr sz="2000"/>
            </a:lvl7pPr>
            <a:lvl8pPr marL="3160056" indent="0">
              <a:buNone/>
              <a:defRPr sz="2000"/>
            </a:lvl8pPr>
            <a:lvl9pPr marL="3611513" indent="0">
              <a:buNone/>
              <a:defRPr sz="2000"/>
            </a:lvl9pPr>
          </a:lstStyle>
          <a:p>
            <a:pPr lvl="0"/>
            <a:endParaRPr lang="fr-CA" noProof="0"/>
          </a:p>
        </p:txBody>
      </p:sp>
      <p:sp>
        <p:nvSpPr>
          <p:cNvPr id="4" name="Espace réservé du texte 3"/>
          <p:cNvSpPr>
            <a:spLocks noGrp="1"/>
          </p:cNvSpPr>
          <p:nvPr>
            <p:ph type="body" sz="half" idx="2"/>
          </p:nvPr>
        </p:nvSpPr>
        <p:spPr>
          <a:xfrm>
            <a:off x="1792288" y="5367342"/>
            <a:ext cx="5486400" cy="804862"/>
          </a:xfrm>
        </p:spPr>
        <p:txBody>
          <a:bodyPr/>
          <a:lstStyle>
            <a:lvl1pPr marL="0" indent="0">
              <a:buNone/>
              <a:defRPr sz="1400"/>
            </a:lvl1pPr>
            <a:lvl2pPr marL="451421" indent="0">
              <a:buNone/>
              <a:defRPr sz="1200"/>
            </a:lvl2pPr>
            <a:lvl3pPr marL="902873" indent="0">
              <a:buNone/>
              <a:defRPr sz="1000"/>
            </a:lvl3pPr>
            <a:lvl4pPr marL="1354313" indent="0">
              <a:buNone/>
              <a:defRPr sz="900"/>
            </a:lvl4pPr>
            <a:lvl5pPr marL="1805753" indent="0">
              <a:buNone/>
              <a:defRPr sz="900"/>
            </a:lvl5pPr>
            <a:lvl6pPr marL="2257181" indent="0">
              <a:buNone/>
              <a:defRPr sz="900"/>
            </a:lvl6pPr>
            <a:lvl7pPr marL="2708620" indent="0">
              <a:buNone/>
              <a:defRPr sz="900"/>
            </a:lvl7pPr>
            <a:lvl8pPr marL="3160056" indent="0">
              <a:buNone/>
              <a:defRPr sz="900"/>
            </a:lvl8pPr>
            <a:lvl9pPr marL="3611513"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515890A-08DC-4D7E-ACE6-028F9942D758}" type="datetimeFigureOut">
              <a:rPr lang="fr-CA"/>
              <a:pPr>
                <a:defRPr/>
              </a:pPr>
              <a:t>2016-01-26</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63B9C50A-4569-4C87-881C-464A1D873B95}" type="slidenum">
              <a:rPr lang="fr-CA"/>
              <a:pPr>
                <a:defRPr/>
              </a:pPr>
              <a:t>‹N°›</a:t>
            </a:fld>
            <a:endParaRPr lang="fr-CA"/>
          </a:p>
        </p:txBody>
      </p:sp>
    </p:spTree>
    <p:extLst>
      <p:ext uri="{BB962C8B-B14F-4D97-AF65-F5344CB8AC3E}">
        <p14:creationId xmlns:p14="http://schemas.microsoft.com/office/powerpoint/2010/main" val="3009572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FA7EDFE6-CAE2-4AC5-93C8-29616752E5EB}" type="datetimeFigureOut">
              <a:rPr lang="fr-CA"/>
              <a:pPr>
                <a:defRPr/>
              </a:pPr>
              <a:t>2016-01-26</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1ED464E1-ADEA-4355-A5C8-0624005EB835}" type="slidenum">
              <a:rPr lang="fr-CA"/>
              <a:pPr>
                <a:defRPr/>
              </a:pPr>
              <a:t>‹N°›</a:t>
            </a:fld>
            <a:endParaRPr lang="fr-CA"/>
          </a:p>
        </p:txBody>
      </p:sp>
    </p:spTree>
    <p:extLst>
      <p:ext uri="{BB962C8B-B14F-4D97-AF65-F5344CB8AC3E}">
        <p14:creationId xmlns:p14="http://schemas.microsoft.com/office/powerpoint/2010/main" val="7793156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712"/>
            <a:ext cx="2057400" cy="58515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712"/>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DA1B04EA-A5EB-4DC3-97B3-23C6862971DD}" type="datetimeFigureOut">
              <a:rPr lang="fr-CA"/>
              <a:pPr>
                <a:defRPr/>
              </a:pPr>
              <a:t>2016-01-26</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FC316799-440E-438D-BAA9-364AFC1512F1}" type="slidenum">
              <a:rPr lang="fr-CA"/>
              <a:pPr>
                <a:defRPr/>
              </a:pPr>
              <a:t>‹N°›</a:t>
            </a:fld>
            <a:endParaRPr lang="fr-CA"/>
          </a:p>
        </p:txBody>
      </p:sp>
    </p:spTree>
    <p:extLst>
      <p:ext uri="{BB962C8B-B14F-4D97-AF65-F5344CB8AC3E}">
        <p14:creationId xmlns:p14="http://schemas.microsoft.com/office/powerpoint/2010/main" val="2612047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71040" y="568862"/>
            <a:ext cx="7806240" cy="1143480"/>
          </a:xfrm>
        </p:spPr>
        <p:txBody>
          <a:bodyPr/>
          <a:lstStyle/>
          <a:p>
            <a:r>
              <a:rPr lang="fr-FR" smtClean="0"/>
              <a:t>Modifiez le style du titre</a:t>
            </a:r>
            <a:endParaRPr lang="fr-CA"/>
          </a:p>
        </p:txBody>
      </p:sp>
    </p:spTree>
    <p:extLst>
      <p:ext uri="{BB962C8B-B14F-4D97-AF65-F5344CB8AC3E}">
        <p14:creationId xmlns:p14="http://schemas.microsoft.com/office/powerpoint/2010/main" val="362854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81"/>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2"/>
            <a:ext cx="6400800" cy="1752600"/>
          </a:xfrm>
        </p:spPr>
        <p:txBody>
          <a:bodyPr/>
          <a:lstStyle>
            <a:lvl1pPr marL="0" indent="0" algn="ctr">
              <a:buNone/>
              <a:defRPr/>
            </a:lvl1pPr>
            <a:lvl2pPr marL="455493" indent="0" algn="ctr">
              <a:buNone/>
              <a:defRPr/>
            </a:lvl2pPr>
            <a:lvl3pPr marL="911003" indent="0" algn="ctr">
              <a:buNone/>
              <a:defRPr/>
            </a:lvl3pPr>
            <a:lvl4pPr marL="1366503" indent="0" algn="ctr">
              <a:buNone/>
              <a:defRPr/>
            </a:lvl4pPr>
            <a:lvl5pPr marL="1822004" indent="0" algn="ctr">
              <a:buNone/>
              <a:defRPr/>
            </a:lvl5pPr>
            <a:lvl6pPr marL="2277503" indent="0" algn="ctr">
              <a:buNone/>
              <a:defRPr/>
            </a:lvl6pPr>
            <a:lvl7pPr marL="2733002" indent="0" algn="ctr">
              <a:buNone/>
              <a:defRPr/>
            </a:lvl7pPr>
            <a:lvl8pPr marL="3188500" indent="0" algn="ctr">
              <a:buNone/>
              <a:defRPr/>
            </a:lvl8pPr>
            <a:lvl9pPr marL="3644002" indent="0" algn="ctr">
              <a:buNone/>
              <a:defRPr/>
            </a:lvl9pPr>
          </a:lstStyle>
          <a:p>
            <a:r>
              <a:rPr lang="fr-FR" smtClean="0"/>
              <a:t>Modifiez le style des sous-titres du masque</a:t>
            </a:r>
            <a:endParaRPr lang="fr-CA"/>
          </a:p>
        </p:txBody>
      </p:sp>
      <p:sp>
        <p:nvSpPr>
          <p:cNvPr id="4" name="Espace réservé de la date 3"/>
          <p:cNvSpPr>
            <a:spLocks noGrp="1"/>
          </p:cNvSpPr>
          <p:nvPr>
            <p:ph type="dt" sz="half" idx="10"/>
          </p:nvPr>
        </p:nvSpPr>
        <p:spPr/>
        <p:txBody>
          <a:bodyPr/>
          <a:lstStyle>
            <a:lvl1pPr defTabSz="910340" fontAlgn="auto">
              <a:spcBef>
                <a:spcPts val="0"/>
              </a:spcBef>
              <a:spcAft>
                <a:spcPts val="0"/>
              </a:spcAft>
              <a:defRPr/>
            </a:lvl1pPr>
          </a:lstStyle>
          <a:p>
            <a:pPr>
              <a:defRPr/>
            </a:pPr>
            <a:r>
              <a:rPr lang="en-US" altLang="fr-FR"/>
              <a:t>Date of download:  mm/dd/yyyy</a:t>
            </a:r>
          </a:p>
        </p:txBody>
      </p:sp>
      <p:sp>
        <p:nvSpPr>
          <p:cNvPr id="5" name="Espace réservé du pied de page 4"/>
          <p:cNvSpPr>
            <a:spLocks noGrp="1"/>
          </p:cNvSpPr>
          <p:nvPr>
            <p:ph type="ftr" sz="quarter" idx="11"/>
          </p:nvPr>
        </p:nvSpPr>
        <p:spPr/>
        <p:txBody>
          <a:bodyPr/>
          <a:lstStyle>
            <a:lvl1pPr defTabSz="910340" fontAlgn="auto">
              <a:spcBef>
                <a:spcPts val="0"/>
              </a:spcBef>
              <a:spcAft>
                <a:spcPts val="0"/>
              </a:spcAft>
              <a:defRPr/>
            </a:lvl1pPr>
          </a:lstStyle>
          <a:p>
            <a:pPr>
              <a:defRPr/>
            </a:pPr>
            <a:endParaRPr lang="fr-FR" altLang="fr-FR"/>
          </a:p>
        </p:txBody>
      </p:sp>
      <p:sp>
        <p:nvSpPr>
          <p:cNvPr id="6" name="Espace réservé du numéro de diapositive 5"/>
          <p:cNvSpPr>
            <a:spLocks noGrp="1"/>
          </p:cNvSpPr>
          <p:nvPr>
            <p:ph type="sldNum" sz="quarter" idx="12"/>
          </p:nvPr>
        </p:nvSpPr>
        <p:spPr/>
        <p:txBody>
          <a:bodyPr/>
          <a:lstStyle>
            <a:lvl1pPr defTabSz="910340" fontAlgn="auto">
              <a:spcBef>
                <a:spcPts val="0"/>
              </a:spcBef>
              <a:spcAft>
                <a:spcPts val="0"/>
              </a:spcAft>
              <a:defRPr/>
            </a:lvl1pPr>
          </a:lstStyle>
          <a:p>
            <a:pPr>
              <a:defRPr/>
            </a:pPr>
            <a:fld id="{0A17313E-805E-4F07-8E35-36719268418D}" type="slidenum">
              <a:rPr lang="en-US" altLang="fr-FR"/>
              <a:pPr>
                <a:defRPr/>
              </a:pPr>
              <a:t>‹N°›</a:t>
            </a:fld>
            <a:endParaRPr lang="en-US" altLang="fr-FR"/>
          </a:p>
        </p:txBody>
      </p:sp>
    </p:spTree>
    <p:extLst>
      <p:ext uri="{BB962C8B-B14F-4D97-AF65-F5344CB8AC3E}">
        <p14:creationId xmlns:p14="http://schemas.microsoft.com/office/powerpoint/2010/main" val="6492095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defTabSz="910340" fontAlgn="auto">
              <a:spcBef>
                <a:spcPts val="0"/>
              </a:spcBef>
              <a:spcAft>
                <a:spcPts val="0"/>
              </a:spcAft>
              <a:defRPr/>
            </a:lvl1pPr>
          </a:lstStyle>
          <a:p>
            <a:pPr>
              <a:defRPr/>
            </a:pPr>
            <a:r>
              <a:rPr lang="en-US" altLang="fr-FR"/>
              <a:t>Date of download:  mm/dd/yyyy</a:t>
            </a:r>
          </a:p>
        </p:txBody>
      </p:sp>
      <p:sp>
        <p:nvSpPr>
          <p:cNvPr id="5" name="Espace réservé du pied de page 4"/>
          <p:cNvSpPr>
            <a:spLocks noGrp="1"/>
          </p:cNvSpPr>
          <p:nvPr>
            <p:ph type="ftr" sz="quarter" idx="11"/>
          </p:nvPr>
        </p:nvSpPr>
        <p:spPr/>
        <p:txBody>
          <a:bodyPr/>
          <a:lstStyle>
            <a:lvl1pPr defTabSz="910340" fontAlgn="auto">
              <a:spcBef>
                <a:spcPts val="0"/>
              </a:spcBef>
              <a:spcAft>
                <a:spcPts val="0"/>
              </a:spcAft>
              <a:defRPr/>
            </a:lvl1pPr>
          </a:lstStyle>
          <a:p>
            <a:pPr>
              <a:defRPr/>
            </a:pPr>
            <a:endParaRPr lang="fr-FR" altLang="fr-FR"/>
          </a:p>
        </p:txBody>
      </p:sp>
      <p:sp>
        <p:nvSpPr>
          <p:cNvPr id="6" name="Espace réservé du numéro de diapositive 5"/>
          <p:cNvSpPr>
            <a:spLocks noGrp="1"/>
          </p:cNvSpPr>
          <p:nvPr>
            <p:ph type="sldNum" sz="quarter" idx="12"/>
          </p:nvPr>
        </p:nvSpPr>
        <p:spPr/>
        <p:txBody>
          <a:bodyPr/>
          <a:lstStyle>
            <a:lvl1pPr defTabSz="910340" fontAlgn="auto">
              <a:spcBef>
                <a:spcPts val="0"/>
              </a:spcBef>
              <a:spcAft>
                <a:spcPts val="0"/>
              </a:spcAft>
              <a:defRPr/>
            </a:lvl1pPr>
          </a:lstStyle>
          <a:p>
            <a:pPr>
              <a:defRPr/>
            </a:pPr>
            <a:fld id="{7CF953F6-7A44-490B-B125-1CB8EFFDC25E}" type="slidenum">
              <a:rPr lang="en-US" altLang="fr-FR"/>
              <a:pPr>
                <a:defRPr/>
              </a:pPr>
              <a:t>‹N°›</a:t>
            </a:fld>
            <a:endParaRPr lang="en-US" altLang="fr-FR"/>
          </a:p>
        </p:txBody>
      </p:sp>
    </p:spTree>
    <p:extLst>
      <p:ext uri="{BB962C8B-B14F-4D97-AF65-F5344CB8AC3E}">
        <p14:creationId xmlns:p14="http://schemas.microsoft.com/office/powerpoint/2010/main" val="15631653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2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41"/>
            <a:ext cx="7772400" cy="1500187"/>
          </a:xfrm>
        </p:spPr>
        <p:txBody>
          <a:bodyPr anchor="b"/>
          <a:lstStyle>
            <a:lvl1pPr marL="0" indent="0">
              <a:buNone/>
              <a:defRPr sz="2000"/>
            </a:lvl1pPr>
            <a:lvl2pPr marL="455493" indent="0">
              <a:buNone/>
              <a:defRPr sz="1800"/>
            </a:lvl2pPr>
            <a:lvl3pPr marL="911003" indent="0">
              <a:buNone/>
              <a:defRPr sz="1600"/>
            </a:lvl3pPr>
            <a:lvl4pPr marL="1366503" indent="0">
              <a:buNone/>
              <a:defRPr sz="1400"/>
            </a:lvl4pPr>
            <a:lvl5pPr marL="1822004" indent="0">
              <a:buNone/>
              <a:defRPr sz="1400"/>
            </a:lvl5pPr>
            <a:lvl6pPr marL="2277503" indent="0">
              <a:buNone/>
              <a:defRPr sz="1400"/>
            </a:lvl6pPr>
            <a:lvl7pPr marL="2733002" indent="0">
              <a:buNone/>
              <a:defRPr sz="1400"/>
            </a:lvl7pPr>
            <a:lvl8pPr marL="3188500" indent="0">
              <a:buNone/>
              <a:defRPr sz="1400"/>
            </a:lvl8pPr>
            <a:lvl9pPr marL="3644002"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defTabSz="910340" fontAlgn="auto">
              <a:spcBef>
                <a:spcPts val="0"/>
              </a:spcBef>
              <a:spcAft>
                <a:spcPts val="0"/>
              </a:spcAft>
              <a:defRPr/>
            </a:lvl1pPr>
          </a:lstStyle>
          <a:p>
            <a:pPr>
              <a:defRPr/>
            </a:pPr>
            <a:r>
              <a:rPr lang="en-US" altLang="fr-FR"/>
              <a:t>Date of download:  mm/dd/yyyy</a:t>
            </a:r>
          </a:p>
        </p:txBody>
      </p:sp>
      <p:sp>
        <p:nvSpPr>
          <p:cNvPr id="5" name="Espace réservé du pied de page 4"/>
          <p:cNvSpPr>
            <a:spLocks noGrp="1"/>
          </p:cNvSpPr>
          <p:nvPr>
            <p:ph type="ftr" sz="quarter" idx="11"/>
          </p:nvPr>
        </p:nvSpPr>
        <p:spPr/>
        <p:txBody>
          <a:bodyPr/>
          <a:lstStyle>
            <a:lvl1pPr defTabSz="910340" fontAlgn="auto">
              <a:spcBef>
                <a:spcPts val="0"/>
              </a:spcBef>
              <a:spcAft>
                <a:spcPts val="0"/>
              </a:spcAft>
              <a:defRPr/>
            </a:lvl1pPr>
          </a:lstStyle>
          <a:p>
            <a:pPr>
              <a:defRPr/>
            </a:pPr>
            <a:endParaRPr lang="fr-FR" altLang="fr-FR"/>
          </a:p>
        </p:txBody>
      </p:sp>
      <p:sp>
        <p:nvSpPr>
          <p:cNvPr id="6" name="Espace réservé du numéro de diapositive 5"/>
          <p:cNvSpPr>
            <a:spLocks noGrp="1"/>
          </p:cNvSpPr>
          <p:nvPr>
            <p:ph type="sldNum" sz="quarter" idx="12"/>
          </p:nvPr>
        </p:nvSpPr>
        <p:spPr/>
        <p:txBody>
          <a:bodyPr/>
          <a:lstStyle>
            <a:lvl1pPr defTabSz="910340" fontAlgn="auto">
              <a:spcBef>
                <a:spcPts val="0"/>
              </a:spcBef>
              <a:spcAft>
                <a:spcPts val="0"/>
              </a:spcAft>
              <a:defRPr/>
            </a:lvl1pPr>
          </a:lstStyle>
          <a:p>
            <a:pPr>
              <a:defRPr/>
            </a:pPr>
            <a:fld id="{7B344999-0BAC-4505-A81A-904D33FD10B0}" type="slidenum">
              <a:rPr lang="en-US" altLang="fr-FR"/>
              <a:pPr>
                <a:defRPr/>
              </a:pPr>
              <a:t>‹N°›</a:t>
            </a:fld>
            <a:endParaRPr lang="en-US" altLang="fr-FR"/>
          </a:p>
        </p:txBody>
      </p:sp>
    </p:spTree>
    <p:extLst>
      <p:ext uri="{BB962C8B-B14F-4D97-AF65-F5344CB8AC3E}">
        <p14:creationId xmlns:p14="http://schemas.microsoft.com/office/powerpoint/2010/main" val="3570514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lvl1pPr defTabSz="910340" fontAlgn="auto">
              <a:spcBef>
                <a:spcPts val="0"/>
              </a:spcBef>
              <a:spcAft>
                <a:spcPts val="0"/>
              </a:spcAft>
              <a:defRPr/>
            </a:lvl1pPr>
          </a:lstStyle>
          <a:p>
            <a:pPr>
              <a:defRPr/>
            </a:pPr>
            <a:r>
              <a:rPr lang="en-US" altLang="fr-FR"/>
              <a:t>Date of download:  mm/dd/yyyy</a:t>
            </a:r>
          </a:p>
        </p:txBody>
      </p:sp>
      <p:sp>
        <p:nvSpPr>
          <p:cNvPr id="6" name="Espace réservé du pied de page 5"/>
          <p:cNvSpPr>
            <a:spLocks noGrp="1"/>
          </p:cNvSpPr>
          <p:nvPr>
            <p:ph type="ftr" sz="quarter" idx="11"/>
          </p:nvPr>
        </p:nvSpPr>
        <p:spPr/>
        <p:txBody>
          <a:bodyPr/>
          <a:lstStyle>
            <a:lvl1pPr defTabSz="910340" fontAlgn="auto">
              <a:spcBef>
                <a:spcPts val="0"/>
              </a:spcBef>
              <a:spcAft>
                <a:spcPts val="0"/>
              </a:spcAft>
              <a:defRPr/>
            </a:lvl1pPr>
          </a:lstStyle>
          <a:p>
            <a:pPr>
              <a:defRPr/>
            </a:pPr>
            <a:endParaRPr lang="fr-FR" altLang="fr-FR"/>
          </a:p>
        </p:txBody>
      </p:sp>
      <p:sp>
        <p:nvSpPr>
          <p:cNvPr id="7" name="Espace réservé du numéro de diapositive 6"/>
          <p:cNvSpPr>
            <a:spLocks noGrp="1"/>
          </p:cNvSpPr>
          <p:nvPr>
            <p:ph type="sldNum" sz="quarter" idx="12"/>
          </p:nvPr>
        </p:nvSpPr>
        <p:spPr/>
        <p:txBody>
          <a:bodyPr/>
          <a:lstStyle>
            <a:lvl1pPr defTabSz="910340" fontAlgn="auto">
              <a:spcBef>
                <a:spcPts val="0"/>
              </a:spcBef>
              <a:spcAft>
                <a:spcPts val="0"/>
              </a:spcAft>
              <a:defRPr/>
            </a:lvl1pPr>
          </a:lstStyle>
          <a:p>
            <a:pPr>
              <a:defRPr/>
            </a:pPr>
            <a:fld id="{BFA57704-6505-4AF5-9481-0C5E7671A582}" type="slidenum">
              <a:rPr lang="en-US" altLang="fr-FR"/>
              <a:pPr>
                <a:defRPr/>
              </a:pPr>
              <a:t>‹N°›</a:t>
            </a:fld>
            <a:endParaRPr lang="en-US" altLang="fr-FR"/>
          </a:p>
        </p:txBody>
      </p:sp>
    </p:spTree>
    <p:extLst>
      <p:ext uri="{BB962C8B-B14F-4D97-AF65-F5344CB8AC3E}">
        <p14:creationId xmlns:p14="http://schemas.microsoft.com/office/powerpoint/2010/main" val="26745410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7"/>
            <a:ext cx="4040188" cy="639762"/>
          </a:xfrm>
        </p:spPr>
        <p:txBody>
          <a:bodyPr anchor="b"/>
          <a:lstStyle>
            <a:lvl1pPr marL="0" indent="0">
              <a:buNone/>
              <a:defRPr sz="2400" b="1"/>
            </a:lvl1pPr>
            <a:lvl2pPr marL="455493" indent="0">
              <a:buNone/>
              <a:defRPr sz="2000" b="1"/>
            </a:lvl2pPr>
            <a:lvl3pPr marL="911003" indent="0">
              <a:buNone/>
              <a:defRPr sz="1800" b="1"/>
            </a:lvl3pPr>
            <a:lvl4pPr marL="1366503" indent="0">
              <a:buNone/>
              <a:defRPr sz="1600" b="1"/>
            </a:lvl4pPr>
            <a:lvl5pPr marL="1822004" indent="0">
              <a:buNone/>
              <a:defRPr sz="1600" b="1"/>
            </a:lvl5pPr>
            <a:lvl6pPr marL="2277503" indent="0">
              <a:buNone/>
              <a:defRPr sz="1600" b="1"/>
            </a:lvl6pPr>
            <a:lvl7pPr marL="2733002" indent="0">
              <a:buNone/>
              <a:defRPr sz="1600" b="1"/>
            </a:lvl7pPr>
            <a:lvl8pPr marL="3188500" indent="0">
              <a:buNone/>
              <a:defRPr sz="1600" b="1"/>
            </a:lvl8pPr>
            <a:lvl9pPr marL="3644002"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76" y="1535117"/>
            <a:ext cx="4041775" cy="639762"/>
          </a:xfrm>
        </p:spPr>
        <p:txBody>
          <a:bodyPr anchor="b"/>
          <a:lstStyle>
            <a:lvl1pPr marL="0" indent="0">
              <a:buNone/>
              <a:defRPr sz="2400" b="1"/>
            </a:lvl1pPr>
            <a:lvl2pPr marL="455493" indent="0">
              <a:buNone/>
              <a:defRPr sz="2000" b="1"/>
            </a:lvl2pPr>
            <a:lvl3pPr marL="911003" indent="0">
              <a:buNone/>
              <a:defRPr sz="1800" b="1"/>
            </a:lvl3pPr>
            <a:lvl4pPr marL="1366503" indent="0">
              <a:buNone/>
              <a:defRPr sz="1600" b="1"/>
            </a:lvl4pPr>
            <a:lvl5pPr marL="1822004" indent="0">
              <a:buNone/>
              <a:defRPr sz="1600" b="1"/>
            </a:lvl5pPr>
            <a:lvl6pPr marL="2277503" indent="0">
              <a:buNone/>
              <a:defRPr sz="1600" b="1"/>
            </a:lvl6pPr>
            <a:lvl7pPr marL="2733002" indent="0">
              <a:buNone/>
              <a:defRPr sz="1600" b="1"/>
            </a:lvl7pPr>
            <a:lvl8pPr marL="3188500" indent="0">
              <a:buNone/>
              <a:defRPr sz="1600" b="1"/>
            </a:lvl8pPr>
            <a:lvl9pPr marL="3644002"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76"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lvl1pPr defTabSz="910340" fontAlgn="auto">
              <a:spcBef>
                <a:spcPts val="0"/>
              </a:spcBef>
              <a:spcAft>
                <a:spcPts val="0"/>
              </a:spcAft>
              <a:defRPr/>
            </a:lvl1pPr>
          </a:lstStyle>
          <a:p>
            <a:pPr>
              <a:defRPr/>
            </a:pPr>
            <a:r>
              <a:rPr lang="en-US" altLang="fr-FR"/>
              <a:t>Date of download:  mm/dd/yyyy</a:t>
            </a:r>
          </a:p>
        </p:txBody>
      </p:sp>
      <p:sp>
        <p:nvSpPr>
          <p:cNvPr id="8" name="Espace réservé du pied de page 7"/>
          <p:cNvSpPr>
            <a:spLocks noGrp="1"/>
          </p:cNvSpPr>
          <p:nvPr>
            <p:ph type="ftr" sz="quarter" idx="11"/>
          </p:nvPr>
        </p:nvSpPr>
        <p:spPr/>
        <p:txBody>
          <a:bodyPr/>
          <a:lstStyle>
            <a:lvl1pPr defTabSz="910340" fontAlgn="auto">
              <a:spcBef>
                <a:spcPts val="0"/>
              </a:spcBef>
              <a:spcAft>
                <a:spcPts val="0"/>
              </a:spcAft>
              <a:defRPr/>
            </a:lvl1pPr>
          </a:lstStyle>
          <a:p>
            <a:pPr>
              <a:defRPr/>
            </a:pPr>
            <a:endParaRPr lang="fr-FR" altLang="fr-FR"/>
          </a:p>
        </p:txBody>
      </p:sp>
      <p:sp>
        <p:nvSpPr>
          <p:cNvPr id="9" name="Espace réservé du numéro de diapositive 8"/>
          <p:cNvSpPr>
            <a:spLocks noGrp="1"/>
          </p:cNvSpPr>
          <p:nvPr>
            <p:ph type="sldNum" sz="quarter" idx="12"/>
          </p:nvPr>
        </p:nvSpPr>
        <p:spPr/>
        <p:txBody>
          <a:bodyPr/>
          <a:lstStyle>
            <a:lvl1pPr defTabSz="910340" fontAlgn="auto">
              <a:spcBef>
                <a:spcPts val="0"/>
              </a:spcBef>
              <a:spcAft>
                <a:spcPts val="0"/>
              </a:spcAft>
              <a:defRPr/>
            </a:lvl1pPr>
          </a:lstStyle>
          <a:p>
            <a:pPr>
              <a:defRPr/>
            </a:pPr>
            <a:fld id="{1E13E56A-5171-4E0E-92E5-646746144F18}" type="slidenum">
              <a:rPr lang="en-US" altLang="fr-FR"/>
              <a:pPr>
                <a:defRPr/>
              </a:pPr>
              <a:t>‹N°›</a:t>
            </a:fld>
            <a:endParaRPr lang="en-US" altLang="fr-FR"/>
          </a:p>
        </p:txBody>
      </p:sp>
    </p:spTree>
    <p:extLst>
      <p:ext uri="{BB962C8B-B14F-4D97-AF65-F5344CB8AC3E}">
        <p14:creationId xmlns:p14="http://schemas.microsoft.com/office/powerpoint/2010/main" val="33525143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lvl1pPr defTabSz="910340" fontAlgn="auto">
              <a:spcBef>
                <a:spcPts val="0"/>
              </a:spcBef>
              <a:spcAft>
                <a:spcPts val="0"/>
              </a:spcAft>
              <a:defRPr/>
            </a:lvl1pPr>
          </a:lstStyle>
          <a:p>
            <a:pPr>
              <a:defRPr/>
            </a:pPr>
            <a:r>
              <a:rPr lang="en-US" altLang="fr-FR"/>
              <a:t>Date of download:  mm/dd/yyyy</a:t>
            </a:r>
          </a:p>
        </p:txBody>
      </p:sp>
      <p:sp>
        <p:nvSpPr>
          <p:cNvPr id="4" name="Espace réservé du pied de page 3"/>
          <p:cNvSpPr>
            <a:spLocks noGrp="1"/>
          </p:cNvSpPr>
          <p:nvPr>
            <p:ph type="ftr" sz="quarter" idx="11"/>
          </p:nvPr>
        </p:nvSpPr>
        <p:spPr/>
        <p:txBody>
          <a:bodyPr/>
          <a:lstStyle>
            <a:lvl1pPr defTabSz="910340" fontAlgn="auto">
              <a:spcBef>
                <a:spcPts val="0"/>
              </a:spcBef>
              <a:spcAft>
                <a:spcPts val="0"/>
              </a:spcAft>
              <a:defRPr/>
            </a:lvl1pPr>
          </a:lstStyle>
          <a:p>
            <a:pPr>
              <a:defRPr/>
            </a:pPr>
            <a:endParaRPr lang="fr-FR" altLang="fr-FR"/>
          </a:p>
        </p:txBody>
      </p:sp>
      <p:sp>
        <p:nvSpPr>
          <p:cNvPr id="5" name="Espace réservé du numéro de diapositive 4"/>
          <p:cNvSpPr>
            <a:spLocks noGrp="1"/>
          </p:cNvSpPr>
          <p:nvPr>
            <p:ph type="sldNum" sz="quarter" idx="12"/>
          </p:nvPr>
        </p:nvSpPr>
        <p:spPr/>
        <p:txBody>
          <a:bodyPr/>
          <a:lstStyle>
            <a:lvl1pPr defTabSz="910340" fontAlgn="auto">
              <a:spcBef>
                <a:spcPts val="0"/>
              </a:spcBef>
              <a:spcAft>
                <a:spcPts val="0"/>
              </a:spcAft>
              <a:defRPr/>
            </a:lvl1pPr>
          </a:lstStyle>
          <a:p>
            <a:pPr>
              <a:defRPr/>
            </a:pPr>
            <a:fld id="{69871DE5-5D00-4174-9579-A5FB0E22379C}" type="slidenum">
              <a:rPr lang="en-US" altLang="fr-FR"/>
              <a:pPr>
                <a:defRPr/>
              </a:pPr>
              <a:t>‹N°›</a:t>
            </a:fld>
            <a:endParaRPr lang="en-US" altLang="fr-FR"/>
          </a:p>
        </p:txBody>
      </p:sp>
    </p:spTree>
    <p:extLst>
      <p:ext uri="{BB962C8B-B14F-4D97-AF65-F5344CB8AC3E}">
        <p14:creationId xmlns:p14="http://schemas.microsoft.com/office/powerpoint/2010/main" val="34053429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defTabSz="910340" fontAlgn="auto">
              <a:spcBef>
                <a:spcPts val="0"/>
              </a:spcBef>
              <a:spcAft>
                <a:spcPts val="0"/>
              </a:spcAft>
              <a:defRPr/>
            </a:lvl1pPr>
          </a:lstStyle>
          <a:p>
            <a:pPr>
              <a:defRPr/>
            </a:pPr>
            <a:r>
              <a:rPr lang="en-US" altLang="fr-FR"/>
              <a:t>Date of download:  mm/dd/yyyy</a:t>
            </a:r>
          </a:p>
        </p:txBody>
      </p:sp>
      <p:sp>
        <p:nvSpPr>
          <p:cNvPr id="3" name="Espace réservé du pied de page 2"/>
          <p:cNvSpPr>
            <a:spLocks noGrp="1"/>
          </p:cNvSpPr>
          <p:nvPr>
            <p:ph type="ftr" sz="quarter" idx="11"/>
          </p:nvPr>
        </p:nvSpPr>
        <p:spPr/>
        <p:txBody>
          <a:bodyPr/>
          <a:lstStyle>
            <a:lvl1pPr defTabSz="910340" fontAlgn="auto">
              <a:spcBef>
                <a:spcPts val="0"/>
              </a:spcBef>
              <a:spcAft>
                <a:spcPts val="0"/>
              </a:spcAft>
              <a:defRPr/>
            </a:lvl1pPr>
          </a:lstStyle>
          <a:p>
            <a:pPr>
              <a:defRPr/>
            </a:pPr>
            <a:endParaRPr lang="fr-FR" altLang="fr-FR"/>
          </a:p>
        </p:txBody>
      </p:sp>
      <p:sp>
        <p:nvSpPr>
          <p:cNvPr id="4" name="Espace réservé du numéro de diapositive 3"/>
          <p:cNvSpPr>
            <a:spLocks noGrp="1"/>
          </p:cNvSpPr>
          <p:nvPr>
            <p:ph type="sldNum" sz="quarter" idx="12"/>
          </p:nvPr>
        </p:nvSpPr>
        <p:spPr/>
        <p:txBody>
          <a:bodyPr/>
          <a:lstStyle>
            <a:lvl1pPr defTabSz="910340" fontAlgn="auto">
              <a:spcBef>
                <a:spcPts val="0"/>
              </a:spcBef>
              <a:spcAft>
                <a:spcPts val="0"/>
              </a:spcAft>
              <a:defRPr/>
            </a:lvl1pPr>
          </a:lstStyle>
          <a:p>
            <a:pPr>
              <a:defRPr/>
            </a:pPr>
            <a:fld id="{0FA8B44E-F78B-45AC-A167-D148B2619679}" type="slidenum">
              <a:rPr lang="en-US" altLang="fr-FR"/>
              <a:pPr>
                <a:defRPr/>
              </a:pPr>
              <a:t>‹N°›</a:t>
            </a:fld>
            <a:endParaRPr lang="en-US" altLang="fr-FR"/>
          </a:p>
        </p:txBody>
      </p:sp>
    </p:spTree>
    <p:extLst>
      <p:ext uri="{BB962C8B-B14F-4D97-AF65-F5344CB8AC3E}">
        <p14:creationId xmlns:p14="http://schemas.microsoft.com/office/powerpoint/2010/main" val="22824985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28"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6"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28" y="1435113"/>
            <a:ext cx="3008313" cy="4691063"/>
          </a:xfrm>
        </p:spPr>
        <p:txBody>
          <a:bodyPr/>
          <a:lstStyle>
            <a:lvl1pPr marL="0" indent="0">
              <a:buNone/>
              <a:defRPr sz="1400"/>
            </a:lvl1pPr>
            <a:lvl2pPr marL="455493" indent="0">
              <a:buNone/>
              <a:defRPr sz="1200"/>
            </a:lvl2pPr>
            <a:lvl3pPr marL="911003" indent="0">
              <a:buNone/>
              <a:defRPr sz="1000"/>
            </a:lvl3pPr>
            <a:lvl4pPr marL="1366503" indent="0">
              <a:buNone/>
              <a:defRPr sz="900"/>
            </a:lvl4pPr>
            <a:lvl5pPr marL="1822004" indent="0">
              <a:buNone/>
              <a:defRPr sz="900"/>
            </a:lvl5pPr>
            <a:lvl6pPr marL="2277503" indent="0">
              <a:buNone/>
              <a:defRPr sz="900"/>
            </a:lvl6pPr>
            <a:lvl7pPr marL="2733002" indent="0">
              <a:buNone/>
              <a:defRPr sz="900"/>
            </a:lvl7pPr>
            <a:lvl8pPr marL="3188500" indent="0">
              <a:buNone/>
              <a:defRPr sz="900"/>
            </a:lvl8pPr>
            <a:lvl9pPr marL="3644002"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defTabSz="910340" fontAlgn="auto">
              <a:spcBef>
                <a:spcPts val="0"/>
              </a:spcBef>
              <a:spcAft>
                <a:spcPts val="0"/>
              </a:spcAft>
              <a:defRPr/>
            </a:lvl1pPr>
          </a:lstStyle>
          <a:p>
            <a:pPr>
              <a:defRPr/>
            </a:pPr>
            <a:r>
              <a:rPr lang="en-US" altLang="fr-FR"/>
              <a:t>Date of download:  mm/dd/yyyy</a:t>
            </a:r>
          </a:p>
        </p:txBody>
      </p:sp>
      <p:sp>
        <p:nvSpPr>
          <p:cNvPr id="6" name="Espace réservé du pied de page 5"/>
          <p:cNvSpPr>
            <a:spLocks noGrp="1"/>
          </p:cNvSpPr>
          <p:nvPr>
            <p:ph type="ftr" sz="quarter" idx="11"/>
          </p:nvPr>
        </p:nvSpPr>
        <p:spPr/>
        <p:txBody>
          <a:bodyPr/>
          <a:lstStyle>
            <a:lvl1pPr defTabSz="910340" fontAlgn="auto">
              <a:spcBef>
                <a:spcPts val="0"/>
              </a:spcBef>
              <a:spcAft>
                <a:spcPts val="0"/>
              </a:spcAft>
              <a:defRPr/>
            </a:lvl1pPr>
          </a:lstStyle>
          <a:p>
            <a:pPr>
              <a:defRPr/>
            </a:pPr>
            <a:endParaRPr lang="fr-FR" altLang="fr-FR"/>
          </a:p>
        </p:txBody>
      </p:sp>
      <p:sp>
        <p:nvSpPr>
          <p:cNvPr id="7" name="Espace réservé du numéro de diapositive 6"/>
          <p:cNvSpPr>
            <a:spLocks noGrp="1"/>
          </p:cNvSpPr>
          <p:nvPr>
            <p:ph type="sldNum" sz="quarter" idx="12"/>
          </p:nvPr>
        </p:nvSpPr>
        <p:spPr/>
        <p:txBody>
          <a:bodyPr/>
          <a:lstStyle>
            <a:lvl1pPr defTabSz="910340" fontAlgn="auto">
              <a:spcBef>
                <a:spcPts val="0"/>
              </a:spcBef>
              <a:spcAft>
                <a:spcPts val="0"/>
              </a:spcAft>
              <a:defRPr/>
            </a:lvl1pPr>
          </a:lstStyle>
          <a:p>
            <a:pPr>
              <a:defRPr/>
            </a:pPr>
            <a:fld id="{086B0314-2C01-4266-B4A0-A65D7786CA0D}" type="slidenum">
              <a:rPr lang="en-US" altLang="fr-FR"/>
              <a:pPr>
                <a:defRPr/>
              </a:pPr>
              <a:t>‹N°›</a:t>
            </a:fld>
            <a:endParaRPr lang="en-US" altLang="fr-FR"/>
          </a:p>
        </p:txBody>
      </p:sp>
    </p:spTree>
    <p:extLst>
      <p:ext uri="{BB962C8B-B14F-4D97-AF65-F5344CB8AC3E}">
        <p14:creationId xmlns:p14="http://schemas.microsoft.com/office/powerpoint/2010/main" val="13790503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4"/>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5493" indent="0">
              <a:buNone/>
              <a:defRPr sz="2800"/>
            </a:lvl2pPr>
            <a:lvl3pPr marL="911003" indent="0">
              <a:buNone/>
              <a:defRPr sz="2400"/>
            </a:lvl3pPr>
            <a:lvl4pPr marL="1366503" indent="0">
              <a:buNone/>
              <a:defRPr sz="2000"/>
            </a:lvl4pPr>
            <a:lvl5pPr marL="1822004" indent="0">
              <a:buNone/>
              <a:defRPr sz="2000"/>
            </a:lvl5pPr>
            <a:lvl6pPr marL="2277503" indent="0">
              <a:buNone/>
              <a:defRPr sz="2000"/>
            </a:lvl6pPr>
            <a:lvl7pPr marL="2733002" indent="0">
              <a:buNone/>
              <a:defRPr sz="2000"/>
            </a:lvl7pPr>
            <a:lvl8pPr marL="3188500" indent="0">
              <a:buNone/>
              <a:defRPr sz="2000"/>
            </a:lvl8pPr>
            <a:lvl9pPr marL="3644002" indent="0">
              <a:buNone/>
              <a:defRPr sz="2000"/>
            </a:lvl9pPr>
          </a:lstStyle>
          <a:p>
            <a:pPr lvl="0"/>
            <a:endParaRPr lang="fr-CA" noProof="0"/>
          </a:p>
        </p:txBody>
      </p:sp>
      <p:sp>
        <p:nvSpPr>
          <p:cNvPr id="4" name="Espace réservé du texte 3"/>
          <p:cNvSpPr>
            <a:spLocks noGrp="1"/>
          </p:cNvSpPr>
          <p:nvPr>
            <p:ph type="body" sz="half" idx="2"/>
          </p:nvPr>
        </p:nvSpPr>
        <p:spPr>
          <a:xfrm>
            <a:off x="1792288" y="5367342"/>
            <a:ext cx="5486400" cy="804862"/>
          </a:xfrm>
        </p:spPr>
        <p:txBody>
          <a:bodyPr/>
          <a:lstStyle>
            <a:lvl1pPr marL="0" indent="0">
              <a:buNone/>
              <a:defRPr sz="1400"/>
            </a:lvl1pPr>
            <a:lvl2pPr marL="455493" indent="0">
              <a:buNone/>
              <a:defRPr sz="1200"/>
            </a:lvl2pPr>
            <a:lvl3pPr marL="911003" indent="0">
              <a:buNone/>
              <a:defRPr sz="1000"/>
            </a:lvl3pPr>
            <a:lvl4pPr marL="1366503" indent="0">
              <a:buNone/>
              <a:defRPr sz="900"/>
            </a:lvl4pPr>
            <a:lvl5pPr marL="1822004" indent="0">
              <a:buNone/>
              <a:defRPr sz="900"/>
            </a:lvl5pPr>
            <a:lvl6pPr marL="2277503" indent="0">
              <a:buNone/>
              <a:defRPr sz="900"/>
            </a:lvl6pPr>
            <a:lvl7pPr marL="2733002" indent="0">
              <a:buNone/>
              <a:defRPr sz="900"/>
            </a:lvl7pPr>
            <a:lvl8pPr marL="3188500" indent="0">
              <a:buNone/>
              <a:defRPr sz="900"/>
            </a:lvl8pPr>
            <a:lvl9pPr marL="3644002"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defTabSz="910340" fontAlgn="auto">
              <a:spcBef>
                <a:spcPts val="0"/>
              </a:spcBef>
              <a:spcAft>
                <a:spcPts val="0"/>
              </a:spcAft>
              <a:defRPr/>
            </a:lvl1pPr>
          </a:lstStyle>
          <a:p>
            <a:pPr>
              <a:defRPr/>
            </a:pPr>
            <a:r>
              <a:rPr lang="en-US" altLang="fr-FR"/>
              <a:t>Date of download:  mm/dd/yyyy</a:t>
            </a:r>
          </a:p>
        </p:txBody>
      </p:sp>
      <p:sp>
        <p:nvSpPr>
          <p:cNvPr id="6" name="Espace réservé du pied de page 5"/>
          <p:cNvSpPr>
            <a:spLocks noGrp="1"/>
          </p:cNvSpPr>
          <p:nvPr>
            <p:ph type="ftr" sz="quarter" idx="11"/>
          </p:nvPr>
        </p:nvSpPr>
        <p:spPr/>
        <p:txBody>
          <a:bodyPr/>
          <a:lstStyle>
            <a:lvl1pPr defTabSz="910340" fontAlgn="auto">
              <a:spcBef>
                <a:spcPts val="0"/>
              </a:spcBef>
              <a:spcAft>
                <a:spcPts val="0"/>
              </a:spcAft>
              <a:defRPr/>
            </a:lvl1pPr>
          </a:lstStyle>
          <a:p>
            <a:pPr>
              <a:defRPr/>
            </a:pPr>
            <a:endParaRPr lang="fr-FR" altLang="fr-FR"/>
          </a:p>
        </p:txBody>
      </p:sp>
      <p:sp>
        <p:nvSpPr>
          <p:cNvPr id="7" name="Espace réservé du numéro de diapositive 6"/>
          <p:cNvSpPr>
            <a:spLocks noGrp="1"/>
          </p:cNvSpPr>
          <p:nvPr>
            <p:ph type="sldNum" sz="quarter" idx="12"/>
          </p:nvPr>
        </p:nvSpPr>
        <p:spPr/>
        <p:txBody>
          <a:bodyPr/>
          <a:lstStyle>
            <a:lvl1pPr defTabSz="910340" fontAlgn="auto">
              <a:spcBef>
                <a:spcPts val="0"/>
              </a:spcBef>
              <a:spcAft>
                <a:spcPts val="0"/>
              </a:spcAft>
              <a:defRPr/>
            </a:lvl1pPr>
          </a:lstStyle>
          <a:p>
            <a:pPr>
              <a:defRPr/>
            </a:pPr>
            <a:fld id="{1562CA6E-B5BD-46A6-A9EA-3FF0188A68B8}" type="slidenum">
              <a:rPr lang="en-US" altLang="fr-FR"/>
              <a:pPr>
                <a:defRPr/>
              </a:pPr>
              <a:t>‹N°›</a:t>
            </a:fld>
            <a:endParaRPr lang="en-US" altLang="fr-FR"/>
          </a:p>
        </p:txBody>
      </p:sp>
    </p:spTree>
    <p:extLst>
      <p:ext uri="{BB962C8B-B14F-4D97-AF65-F5344CB8AC3E}">
        <p14:creationId xmlns:p14="http://schemas.microsoft.com/office/powerpoint/2010/main" val="34212138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defTabSz="910340" fontAlgn="auto">
              <a:spcBef>
                <a:spcPts val="0"/>
              </a:spcBef>
              <a:spcAft>
                <a:spcPts val="0"/>
              </a:spcAft>
              <a:defRPr/>
            </a:lvl1pPr>
          </a:lstStyle>
          <a:p>
            <a:pPr>
              <a:defRPr/>
            </a:pPr>
            <a:r>
              <a:rPr lang="en-US" altLang="fr-FR"/>
              <a:t>Date of download:  mm/dd/yyyy</a:t>
            </a:r>
          </a:p>
        </p:txBody>
      </p:sp>
      <p:sp>
        <p:nvSpPr>
          <p:cNvPr id="5" name="Espace réservé du pied de page 4"/>
          <p:cNvSpPr>
            <a:spLocks noGrp="1"/>
          </p:cNvSpPr>
          <p:nvPr>
            <p:ph type="ftr" sz="quarter" idx="11"/>
          </p:nvPr>
        </p:nvSpPr>
        <p:spPr/>
        <p:txBody>
          <a:bodyPr/>
          <a:lstStyle>
            <a:lvl1pPr defTabSz="910340" fontAlgn="auto">
              <a:spcBef>
                <a:spcPts val="0"/>
              </a:spcBef>
              <a:spcAft>
                <a:spcPts val="0"/>
              </a:spcAft>
              <a:defRPr/>
            </a:lvl1pPr>
          </a:lstStyle>
          <a:p>
            <a:pPr>
              <a:defRPr/>
            </a:pPr>
            <a:endParaRPr lang="fr-FR" altLang="fr-FR"/>
          </a:p>
        </p:txBody>
      </p:sp>
      <p:sp>
        <p:nvSpPr>
          <p:cNvPr id="6" name="Espace réservé du numéro de diapositive 5"/>
          <p:cNvSpPr>
            <a:spLocks noGrp="1"/>
          </p:cNvSpPr>
          <p:nvPr>
            <p:ph type="sldNum" sz="quarter" idx="12"/>
          </p:nvPr>
        </p:nvSpPr>
        <p:spPr/>
        <p:txBody>
          <a:bodyPr/>
          <a:lstStyle>
            <a:lvl1pPr defTabSz="910340" fontAlgn="auto">
              <a:spcBef>
                <a:spcPts val="0"/>
              </a:spcBef>
              <a:spcAft>
                <a:spcPts val="0"/>
              </a:spcAft>
              <a:defRPr/>
            </a:lvl1pPr>
          </a:lstStyle>
          <a:p>
            <a:pPr>
              <a:defRPr/>
            </a:pPr>
            <a:fld id="{220C9F07-D078-4F5F-88BC-5E9EBC61CAF2}" type="slidenum">
              <a:rPr lang="en-US" altLang="fr-FR"/>
              <a:pPr>
                <a:defRPr/>
              </a:pPr>
              <a:t>‹N°›</a:t>
            </a:fld>
            <a:endParaRPr lang="en-US" altLang="fr-FR"/>
          </a:p>
        </p:txBody>
      </p:sp>
    </p:spTree>
    <p:extLst>
      <p:ext uri="{BB962C8B-B14F-4D97-AF65-F5344CB8AC3E}">
        <p14:creationId xmlns:p14="http://schemas.microsoft.com/office/powerpoint/2010/main" val="1890992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440" y="2129984"/>
            <a:ext cx="7773120" cy="1470394"/>
          </a:xfrm>
        </p:spPr>
        <p:txBody>
          <a:bodyPr/>
          <a:lstStyle/>
          <a:p>
            <a:r>
              <a:rPr lang="fr-FR" smtClean="0"/>
              <a:t>Modifiez le style du titre</a:t>
            </a:r>
            <a:endParaRPr lang="fr-CA"/>
          </a:p>
        </p:txBody>
      </p:sp>
      <p:sp>
        <p:nvSpPr>
          <p:cNvPr id="3" name="Sous-titre 2"/>
          <p:cNvSpPr>
            <a:spLocks noGrp="1"/>
          </p:cNvSpPr>
          <p:nvPr>
            <p:ph type="subTitle" idx="1"/>
          </p:nvPr>
        </p:nvSpPr>
        <p:spPr>
          <a:xfrm>
            <a:off x="1372321" y="3885528"/>
            <a:ext cx="6400800" cy="1752664"/>
          </a:xfrm>
        </p:spPr>
        <p:txBody>
          <a:bodyPr/>
          <a:lstStyle>
            <a:lvl1pPr marL="0" indent="0" algn="ctr">
              <a:buNone/>
              <a:defRPr/>
            </a:lvl1pPr>
            <a:lvl2pPr marL="409983" indent="0" algn="ctr">
              <a:buNone/>
              <a:defRPr/>
            </a:lvl2pPr>
            <a:lvl3pPr marL="819955" indent="0" algn="ctr">
              <a:buNone/>
              <a:defRPr/>
            </a:lvl3pPr>
            <a:lvl4pPr marL="1229959" indent="0" algn="ctr">
              <a:buNone/>
              <a:defRPr/>
            </a:lvl4pPr>
            <a:lvl5pPr marL="1639922" indent="0" algn="ctr">
              <a:buNone/>
              <a:defRPr/>
            </a:lvl5pPr>
            <a:lvl6pPr marL="2049889" indent="0" algn="ctr">
              <a:buNone/>
              <a:defRPr/>
            </a:lvl6pPr>
            <a:lvl7pPr marL="2459889" indent="0" algn="ctr">
              <a:buNone/>
              <a:defRPr/>
            </a:lvl7pPr>
            <a:lvl8pPr marL="2869863" indent="0" algn="ctr">
              <a:buNone/>
              <a:defRPr/>
            </a:lvl8pPr>
            <a:lvl9pPr marL="3279844"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4998945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1" y="274701"/>
            <a:ext cx="2057400" cy="58515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701"/>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defTabSz="910340" fontAlgn="auto">
              <a:spcBef>
                <a:spcPts val="0"/>
              </a:spcBef>
              <a:spcAft>
                <a:spcPts val="0"/>
              </a:spcAft>
              <a:defRPr/>
            </a:lvl1pPr>
          </a:lstStyle>
          <a:p>
            <a:pPr>
              <a:defRPr/>
            </a:pPr>
            <a:r>
              <a:rPr lang="en-US" altLang="fr-FR"/>
              <a:t>Date of download:  mm/dd/yyyy</a:t>
            </a:r>
          </a:p>
        </p:txBody>
      </p:sp>
      <p:sp>
        <p:nvSpPr>
          <p:cNvPr id="5" name="Espace réservé du pied de page 4"/>
          <p:cNvSpPr>
            <a:spLocks noGrp="1"/>
          </p:cNvSpPr>
          <p:nvPr>
            <p:ph type="ftr" sz="quarter" idx="11"/>
          </p:nvPr>
        </p:nvSpPr>
        <p:spPr/>
        <p:txBody>
          <a:bodyPr/>
          <a:lstStyle>
            <a:lvl1pPr defTabSz="910340" fontAlgn="auto">
              <a:spcBef>
                <a:spcPts val="0"/>
              </a:spcBef>
              <a:spcAft>
                <a:spcPts val="0"/>
              </a:spcAft>
              <a:defRPr/>
            </a:lvl1pPr>
          </a:lstStyle>
          <a:p>
            <a:pPr>
              <a:defRPr/>
            </a:pPr>
            <a:endParaRPr lang="fr-FR" altLang="fr-FR"/>
          </a:p>
        </p:txBody>
      </p:sp>
      <p:sp>
        <p:nvSpPr>
          <p:cNvPr id="6" name="Espace réservé du numéro de diapositive 5"/>
          <p:cNvSpPr>
            <a:spLocks noGrp="1"/>
          </p:cNvSpPr>
          <p:nvPr>
            <p:ph type="sldNum" sz="quarter" idx="12"/>
          </p:nvPr>
        </p:nvSpPr>
        <p:spPr/>
        <p:txBody>
          <a:bodyPr/>
          <a:lstStyle>
            <a:lvl1pPr defTabSz="910340" fontAlgn="auto">
              <a:spcBef>
                <a:spcPts val="0"/>
              </a:spcBef>
              <a:spcAft>
                <a:spcPts val="0"/>
              </a:spcAft>
              <a:defRPr/>
            </a:lvl1pPr>
          </a:lstStyle>
          <a:p>
            <a:pPr>
              <a:defRPr/>
            </a:pPr>
            <a:fld id="{92ED0856-3CE7-4FBF-8C0A-4A54CE6BE3C5}" type="slidenum">
              <a:rPr lang="en-US" altLang="fr-FR"/>
              <a:pPr>
                <a:defRPr/>
              </a:pPr>
              <a:t>‹N°›</a:t>
            </a:fld>
            <a:endParaRPr lang="en-US" altLang="fr-FR"/>
          </a:p>
        </p:txBody>
      </p:sp>
    </p:spTree>
    <p:extLst>
      <p:ext uri="{BB962C8B-B14F-4D97-AF65-F5344CB8AC3E}">
        <p14:creationId xmlns:p14="http://schemas.microsoft.com/office/powerpoint/2010/main" val="40277663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41"/>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2"/>
            <a:ext cx="6400800" cy="1752600"/>
          </a:xfrm>
        </p:spPr>
        <p:txBody>
          <a:bodyPr/>
          <a:lstStyle>
            <a:lvl1pPr marL="0" indent="0" algn="ctr">
              <a:buNone/>
              <a:defRPr/>
            </a:lvl1pPr>
            <a:lvl2pPr marL="456725" indent="0" algn="ctr">
              <a:buNone/>
              <a:defRPr/>
            </a:lvl2pPr>
            <a:lvl3pPr marL="913453" indent="0" algn="ctr">
              <a:buNone/>
              <a:defRPr/>
            </a:lvl3pPr>
            <a:lvl4pPr marL="1370180" indent="0" algn="ctr">
              <a:buNone/>
              <a:defRPr/>
            </a:lvl4pPr>
            <a:lvl5pPr marL="1826905" indent="0" algn="ctr">
              <a:buNone/>
              <a:defRPr/>
            </a:lvl5pPr>
            <a:lvl6pPr marL="2283632" indent="0" algn="ctr">
              <a:buNone/>
              <a:defRPr/>
            </a:lvl6pPr>
            <a:lvl7pPr marL="2740358" indent="0" algn="ctr">
              <a:buNone/>
              <a:defRPr/>
            </a:lvl7pPr>
            <a:lvl8pPr marL="3197080" indent="0" algn="ctr">
              <a:buNone/>
              <a:defRPr/>
            </a:lvl8pPr>
            <a:lvl9pPr marL="3653809" indent="0" algn="ctr">
              <a:buNone/>
              <a:defRPr/>
            </a:lvl9pPr>
          </a:lstStyle>
          <a:p>
            <a:r>
              <a:rPr lang="fr-FR" smtClean="0"/>
              <a:t>Cliquez pour modifier le style des sous-titres du masque</a:t>
            </a:r>
            <a:endParaRPr lang="fr-CA"/>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40AE684-85D8-40DE-8D6C-87EED3EB4409}" type="slidenum">
              <a:rPr lang="en-US"/>
              <a:pPr>
                <a:defRPr/>
              </a:pPr>
              <a:t>‹N°›</a:t>
            </a:fld>
            <a:endParaRPr lang="en-US"/>
          </a:p>
        </p:txBody>
      </p:sp>
    </p:spTree>
    <p:extLst>
      <p:ext uri="{BB962C8B-B14F-4D97-AF65-F5344CB8AC3E}">
        <p14:creationId xmlns:p14="http://schemas.microsoft.com/office/powerpoint/2010/main" val="7774499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487AF6C-8764-4D61-9CB8-C3AA4B7202D1}" type="slidenum">
              <a:rPr lang="en-US"/>
              <a:pPr>
                <a:defRPr/>
              </a:pPr>
              <a:t>‹N°›</a:t>
            </a:fld>
            <a:endParaRPr lang="en-US"/>
          </a:p>
        </p:txBody>
      </p:sp>
    </p:spTree>
    <p:extLst>
      <p:ext uri="{BB962C8B-B14F-4D97-AF65-F5344CB8AC3E}">
        <p14:creationId xmlns:p14="http://schemas.microsoft.com/office/powerpoint/2010/main" val="34772372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26"/>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8"/>
            <a:ext cx="7772400" cy="1500187"/>
          </a:xfrm>
        </p:spPr>
        <p:txBody>
          <a:bodyPr anchor="b"/>
          <a:lstStyle>
            <a:lvl1pPr marL="0" indent="0">
              <a:buNone/>
              <a:defRPr sz="2000"/>
            </a:lvl1pPr>
            <a:lvl2pPr marL="456725" indent="0">
              <a:buNone/>
              <a:defRPr sz="1800"/>
            </a:lvl2pPr>
            <a:lvl3pPr marL="913453" indent="0">
              <a:buNone/>
              <a:defRPr sz="1600"/>
            </a:lvl3pPr>
            <a:lvl4pPr marL="1370180" indent="0">
              <a:buNone/>
              <a:defRPr sz="1400"/>
            </a:lvl4pPr>
            <a:lvl5pPr marL="1826905" indent="0">
              <a:buNone/>
              <a:defRPr sz="1400"/>
            </a:lvl5pPr>
            <a:lvl6pPr marL="2283632" indent="0">
              <a:buNone/>
              <a:defRPr sz="1400"/>
            </a:lvl6pPr>
            <a:lvl7pPr marL="2740358" indent="0">
              <a:buNone/>
              <a:defRPr sz="1400"/>
            </a:lvl7pPr>
            <a:lvl8pPr marL="3197080" indent="0">
              <a:buNone/>
              <a:defRPr sz="1400"/>
            </a:lvl8pPr>
            <a:lvl9pPr marL="3653809"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8507150-18AB-468D-A3FC-805039295FED}" type="slidenum">
              <a:rPr lang="en-US"/>
              <a:pPr>
                <a:defRPr/>
              </a:pPr>
              <a:t>‹N°›</a:t>
            </a:fld>
            <a:endParaRPr lang="en-US"/>
          </a:p>
        </p:txBody>
      </p:sp>
    </p:spTree>
    <p:extLst>
      <p:ext uri="{BB962C8B-B14F-4D97-AF65-F5344CB8AC3E}">
        <p14:creationId xmlns:p14="http://schemas.microsoft.com/office/powerpoint/2010/main" val="7044217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34AEEDF-F253-4F31-979B-00E4AE0C9AA0}" type="slidenum">
              <a:rPr lang="en-US"/>
              <a:pPr>
                <a:defRPr/>
              </a:pPr>
              <a:t>‹N°›</a:t>
            </a:fld>
            <a:endParaRPr lang="en-US"/>
          </a:p>
        </p:txBody>
      </p:sp>
    </p:spTree>
    <p:extLst>
      <p:ext uri="{BB962C8B-B14F-4D97-AF65-F5344CB8AC3E}">
        <p14:creationId xmlns:p14="http://schemas.microsoft.com/office/powerpoint/2010/main" val="18037298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4"/>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34" y="1535114"/>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C84B326-0B93-4A5B-83BD-C40933A3D1EA}" type="slidenum">
              <a:rPr lang="en-US"/>
              <a:pPr>
                <a:defRPr/>
              </a:pPr>
              <a:t>‹N°›</a:t>
            </a:fld>
            <a:endParaRPr lang="en-US"/>
          </a:p>
        </p:txBody>
      </p:sp>
    </p:spTree>
    <p:extLst>
      <p:ext uri="{BB962C8B-B14F-4D97-AF65-F5344CB8AC3E}">
        <p14:creationId xmlns:p14="http://schemas.microsoft.com/office/powerpoint/2010/main" val="20798527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60E11C6-4404-4A08-A1A4-B1DEF0326AB1}" type="slidenum">
              <a:rPr lang="en-US"/>
              <a:pPr>
                <a:defRPr/>
              </a:pPr>
              <a:t>‹N°›</a:t>
            </a:fld>
            <a:endParaRPr lang="en-US"/>
          </a:p>
        </p:txBody>
      </p:sp>
    </p:spTree>
    <p:extLst>
      <p:ext uri="{BB962C8B-B14F-4D97-AF65-F5344CB8AC3E}">
        <p14:creationId xmlns:p14="http://schemas.microsoft.com/office/powerpoint/2010/main" val="39946804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5BFAF70-483B-4368-8762-528182A8C8FE}" type="slidenum">
              <a:rPr lang="en-US"/>
              <a:pPr>
                <a:defRPr/>
              </a:pPr>
              <a:t>‹N°›</a:t>
            </a:fld>
            <a:endParaRPr lang="en-US"/>
          </a:p>
        </p:txBody>
      </p:sp>
    </p:spTree>
    <p:extLst>
      <p:ext uri="{BB962C8B-B14F-4D97-AF65-F5344CB8AC3E}">
        <p14:creationId xmlns:p14="http://schemas.microsoft.com/office/powerpoint/2010/main" val="42796960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4"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4"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4" y="1435104"/>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F27EF42-F52F-4F2B-9CF2-B8BF64ED1673}" type="slidenum">
              <a:rPr lang="en-US"/>
              <a:pPr>
                <a:defRPr/>
              </a:pPr>
              <a:t>‹N°›</a:t>
            </a:fld>
            <a:endParaRPr lang="en-US"/>
          </a:p>
        </p:txBody>
      </p:sp>
    </p:spTree>
    <p:extLst>
      <p:ext uri="{BB962C8B-B14F-4D97-AF65-F5344CB8AC3E}">
        <p14:creationId xmlns:p14="http://schemas.microsoft.com/office/powerpoint/2010/main" val="4465316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6CD51AB-8283-47D3-AF50-A06AC40E36A5}" type="slidenum">
              <a:rPr lang="en-US"/>
              <a:pPr>
                <a:defRPr/>
              </a:pPr>
              <a:t>‹N°›</a:t>
            </a:fld>
            <a:endParaRPr lang="en-US"/>
          </a:p>
        </p:txBody>
      </p:sp>
    </p:spTree>
    <p:extLst>
      <p:ext uri="{BB962C8B-B14F-4D97-AF65-F5344CB8AC3E}">
        <p14:creationId xmlns:p14="http://schemas.microsoft.com/office/powerpoint/2010/main" val="459674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8581033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10538D0-DBC9-4E38-AF20-920CBDD2706F}" type="slidenum">
              <a:rPr lang="en-US"/>
              <a:pPr>
                <a:defRPr/>
              </a:pPr>
              <a:t>‹N°›</a:t>
            </a:fld>
            <a:endParaRPr lang="en-US"/>
          </a:p>
        </p:txBody>
      </p:sp>
    </p:spTree>
    <p:extLst>
      <p:ext uri="{BB962C8B-B14F-4D97-AF65-F5344CB8AC3E}">
        <p14:creationId xmlns:p14="http://schemas.microsoft.com/office/powerpoint/2010/main" val="4357123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1" y="274664"/>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64"/>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DB3DD7B-8233-4D52-B301-64130EFA5ED1}" type="slidenum">
              <a:rPr lang="en-US"/>
              <a:pPr>
                <a:defRPr/>
              </a:pPr>
              <a:t>‹N°›</a:t>
            </a:fld>
            <a:endParaRPr lang="en-US"/>
          </a:p>
        </p:txBody>
      </p:sp>
    </p:spTree>
    <p:extLst>
      <p:ext uri="{BB962C8B-B14F-4D97-AF65-F5344CB8AC3E}">
        <p14:creationId xmlns:p14="http://schemas.microsoft.com/office/powerpoint/2010/main" val="32851165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1421" indent="0" algn="ctr">
              <a:buNone/>
              <a:defRPr sz="2000"/>
            </a:lvl2pPr>
            <a:lvl3pPr marL="902873" indent="0" algn="ctr">
              <a:buNone/>
              <a:defRPr sz="1800"/>
            </a:lvl3pPr>
            <a:lvl4pPr marL="1354313" indent="0" algn="ctr">
              <a:buNone/>
              <a:defRPr sz="1600"/>
            </a:lvl4pPr>
            <a:lvl5pPr marL="1805753" indent="0" algn="ctr">
              <a:buNone/>
              <a:defRPr sz="1600"/>
            </a:lvl5pPr>
            <a:lvl6pPr marL="2257181" indent="0" algn="ctr">
              <a:buNone/>
              <a:defRPr sz="1600"/>
            </a:lvl6pPr>
            <a:lvl7pPr marL="2708620" indent="0" algn="ctr">
              <a:buNone/>
              <a:defRPr sz="1600"/>
            </a:lvl7pPr>
            <a:lvl8pPr marL="3160056" indent="0" algn="ctr">
              <a:buNone/>
              <a:defRPr sz="1600"/>
            </a:lvl8pPr>
            <a:lvl9pPr marL="361151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9731768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3306421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446"/>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90265"/>
            <a:ext cx="7886700" cy="1500187"/>
          </a:xfrm>
        </p:spPr>
        <p:txBody>
          <a:bodyPr/>
          <a:lstStyle>
            <a:lvl1pPr marL="0" indent="0">
              <a:buNone/>
              <a:defRPr sz="2400">
                <a:solidFill>
                  <a:schemeClr val="tx1">
                    <a:tint val="75000"/>
                  </a:schemeClr>
                </a:solidFill>
              </a:defRPr>
            </a:lvl1pPr>
            <a:lvl2pPr marL="451421" indent="0">
              <a:buNone/>
              <a:defRPr sz="2000">
                <a:solidFill>
                  <a:schemeClr val="tx1">
                    <a:tint val="75000"/>
                  </a:schemeClr>
                </a:solidFill>
              </a:defRPr>
            </a:lvl2pPr>
            <a:lvl3pPr marL="902873" indent="0">
              <a:buNone/>
              <a:defRPr sz="1800">
                <a:solidFill>
                  <a:schemeClr val="tx1">
                    <a:tint val="75000"/>
                  </a:schemeClr>
                </a:solidFill>
              </a:defRPr>
            </a:lvl3pPr>
            <a:lvl4pPr marL="1354313" indent="0">
              <a:buNone/>
              <a:defRPr sz="1600">
                <a:solidFill>
                  <a:schemeClr val="tx1">
                    <a:tint val="75000"/>
                  </a:schemeClr>
                </a:solidFill>
              </a:defRPr>
            </a:lvl4pPr>
            <a:lvl5pPr marL="1805753" indent="0">
              <a:buNone/>
              <a:defRPr sz="1600">
                <a:solidFill>
                  <a:schemeClr val="tx1">
                    <a:tint val="75000"/>
                  </a:schemeClr>
                </a:solidFill>
              </a:defRPr>
            </a:lvl5pPr>
            <a:lvl6pPr marL="2257181" indent="0">
              <a:buNone/>
              <a:defRPr sz="1600">
                <a:solidFill>
                  <a:schemeClr val="tx1">
                    <a:tint val="75000"/>
                  </a:schemeClr>
                </a:solidFill>
              </a:defRPr>
            </a:lvl6pPr>
            <a:lvl7pPr marL="2708620" indent="0">
              <a:buNone/>
              <a:defRPr sz="1600">
                <a:solidFill>
                  <a:schemeClr val="tx1">
                    <a:tint val="75000"/>
                  </a:schemeClr>
                </a:solidFill>
              </a:defRPr>
            </a:lvl7pPr>
            <a:lvl8pPr marL="3160056" indent="0">
              <a:buNone/>
              <a:defRPr sz="1600">
                <a:solidFill>
                  <a:schemeClr val="tx1">
                    <a:tint val="75000"/>
                  </a:schemeClr>
                </a:solidFill>
              </a:defRPr>
            </a:lvl8pPr>
            <a:lvl9pPr marL="361151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2884410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9659175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8" y="1681167"/>
            <a:ext cx="3868340" cy="82391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8"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5" y="1681167"/>
            <a:ext cx="3887391" cy="82391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5"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9108249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8990080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711377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80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1421" indent="0">
              <a:buNone/>
              <a:defRPr sz="1400"/>
            </a:lvl2pPr>
            <a:lvl3pPr marL="902873" indent="0">
              <a:buNone/>
              <a:defRPr sz="1200"/>
            </a:lvl3pPr>
            <a:lvl4pPr marL="1354313" indent="0">
              <a:buNone/>
              <a:defRPr sz="1000"/>
            </a:lvl4pPr>
            <a:lvl5pPr marL="1805753" indent="0">
              <a:buNone/>
              <a:defRPr sz="1000"/>
            </a:lvl5pPr>
            <a:lvl6pPr marL="2257181" indent="0">
              <a:buNone/>
              <a:defRPr sz="1000"/>
            </a:lvl6pPr>
            <a:lvl7pPr marL="2708620" indent="0">
              <a:buNone/>
              <a:defRPr sz="1000"/>
            </a:lvl7pPr>
            <a:lvl8pPr marL="3160056" indent="0">
              <a:buNone/>
              <a:defRPr sz="1000"/>
            </a:lvl8pPr>
            <a:lvl9pPr marL="361151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217515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880" y="4406974"/>
            <a:ext cx="7771680" cy="1362383"/>
          </a:xfrm>
        </p:spPr>
        <p:txBody>
          <a:bodyPr anchor="t"/>
          <a:lstStyle>
            <a:lvl1pPr algn="l">
              <a:defRPr sz="36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880" y="2906225"/>
            <a:ext cx="7771680" cy="1500638"/>
          </a:xfrm>
        </p:spPr>
        <p:txBody>
          <a:bodyPr anchor="b"/>
          <a:lstStyle>
            <a:lvl1pPr marL="0" indent="0">
              <a:buNone/>
              <a:defRPr sz="1800"/>
            </a:lvl1pPr>
            <a:lvl2pPr marL="409983" indent="0">
              <a:buNone/>
              <a:defRPr sz="1600"/>
            </a:lvl2pPr>
            <a:lvl3pPr marL="819955" indent="0">
              <a:buNone/>
              <a:defRPr sz="1500"/>
            </a:lvl3pPr>
            <a:lvl4pPr marL="1229959" indent="0">
              <a:buNone/>
              <a:defRPr sz="1300"/>
            </a:lvl4pPr>
            <a:lvl5pPr marL="1639922" indent="0">
              <a:buNone/>
              <a:defRPr sz="1300"/>
            </a:lvl5pPr>
            <a:lvl6pPr marL="2049889" indent="0">
              <a:buNone/>
              <a:defRPr sz="1300"/>
            </a:lvl6pPr>
            <a:lvl7pPr marL="2459889" indent="0">
              <a:buNone/>
              <a:defRPr sz="1300"/>
            </a:lvl7pPr>
            <a:lvl8pPr marL="2869863" indent="0">
              <a:buNone/>
              <a:defRPr sz="1300"/>
            </a:lvl8pPr>
            <a:lvl9pPr marL="3279844" indent="0">
              <a:buNone/>
              <a:defRPr sz="1300"/>
            </a:lvl9pPr>
          </a:lstStyle>
          <a:p>
            <a:pPr lvl="0"/>
            <a:r>
              <a:rPr lang="fr-FR" smtClean="0"/>
              <a:t>Modifiez les styles du texte du masque</a:t>
            </a:r>
          </a:p>
        </p:txBody>
      </p:sp>
    </p:spTree>
    <p:extLst>
      <p:ext uri="{BB962C8B-B14F-4D97-AF65-F5344CB8AC3E}">
        <p14:creationId xmlns:p14="http://schemas.microsoft.com/office/powerpoint/2010/main" val="7377672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8032"/>
            <a:ext cx="4629150" cy="4873625"/>
          </a:xfrm>
        </p:spPr>
        <p:txBody>
          <a:bodyPr/>
          <a:lstStyle>
            <a:lvl1pPr marL="0" indent="0">
              <a:buNone/>
              <a:defRPr sz="3200"/>
            </a:lvl1pPr>
            <a:lvl2pPr marL="451421" indent="0">
              <a:buNone/>
              <a:defRPr sz="2800"/>
            </a:lvl2pPr>
            <a:lvl3pPr marL="902873" indent="0">
              <a:buNone/>
              <a:defRPr sz="2400"/>
            </a:lvl3pPr>
            <a:lvl4pPr marL="1354313" indent="0">
              <a:buNone/>
              <a:defRPr sz="2000"/>
            </a:lvl4pPr>
            <a:lvl5pPr marL="1805753" indent="0">
              <a:buNone/>
              <a:defRPr sz="2000"/>
            </a:lvl5pPr>
            <a:lvl6pPr marL="2257181" indent="0">
              <a:buNone/>
              <a:defRPr sz="2000"/>
            </a:lvl6pPr>
            <a:lvl7pPr marL="2708620" indent="0">
              <a:buNone/>
              <a:defRPr sz="2000"/>
            </a:lvl7pPr>
            <a:lvl8pPr marL="3160056" indent="0">
              <a:buNone/>
              <a:defRPr sz="2000"/>
            </a:lvl8pPr>
            <a:lvl9pPr marL="3611513"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1421" indent="0">
              <a:buNone/>
              <a:defRPr sz="1400"/>
            </a:lvl2pPr>
            <a:lvl3pPr marL="902873" indent="0">
              <a:buNone/>
              <a:defRPr sz="1200"/>
            </a:lvl3pPr>
            <a:lvl4pPr marL="1354313" indent="0">
              <a:buNone/>
              <a:defRPr sz="1000"/>
            </a:lvl4pPr>
            <a:lvl5pPr marL="1805753" indent="0">
              <a:buNone/>
              <a:defRPr sz="1000"/>
            </a:lvl5pPr>
            <a:lvl6pPr marL="2257181" indent="0">
              <a:buNone/>
              <a:defRPr sz="1000"/>
            </a:lvl6pPr>
            <a:lvl7pPr marL="2708620" indent="0">
              <a:buNone/>
              <a:defRPr sz="1000"/>
            </a:lvl7pPr>
            <a:lvl8pPr marL="3160056" indent="0">
              <a:buNone/>
              <a:defRPr sz="1000"/>
            </a:lvl8pPr>
            <a:lvl9pPr marL="361151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0527753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4135248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8"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0153823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1421" indent="0" algn="ctr">
              <a:buNone/>
              <a:defRPr sz="2000"/>
            </a:lvl2pPr>
            <a:lvl3pPr marL="902873" indent="0" algn="ctr">
              <a:buNone/>
              <a:defRPr sz="1800"/>
            </a:lvl3pPr>
            <a:lvl4pPr marL="1354313" indent="0" algn="ctr">
              <a:buNone/>
              <a:defRPr sz="1600"/>
            </a:lvl4pPr>
            <a:lvl5pPr marL="1805753" indent="0" algn="ctr">
              <a:buNone/>
              <a:defRPr sz="1600"/>
            </a:lvl5pPr>
            <a:lvl6pPr marL="2257181" indent="0" algn="ctr">
              <a:buNone/>
              <a:defRPr sz="1600"/>
            </a:lvl6pPr>
            <a:lvl7pPr marL="2708620" indent="0" algn="ctr">
              <a:buNone/>
              <a:defRPr sz="1600"/>
            </a:lvl7pPr>
            <a:lvl8pPr marL="3160056" indent="0" algn="ctr">
              <a:buNone/>
              <a:defRPr sz="1600"/>
            </a:lvl8pPr>
            <a:lvl9pPr marL="361151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9014501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1921963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446"/>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90261"/>
            <a:ext cx="7886700" cy="1500187"/>
          </a:xfrm>
        </p:spPr>
        <p:txBody>
          <a:bodyPr/>
          <a:lstStyle>
            <a:lvl1pPr marL="0" indent="0">
              <a:buNone/>
              <a:defRPr sz="2400">
                <a:solidFill>
                  <a:schemeClr val="tx1">
                    <a:tint val="75000"/>
                  </a:schemeClr>
                </a:solidFill>
              </a:defRPr>
            </a:lvl1pPr>
            <a:lvl2pPr marL="451421" indent="0">
              <a:buNone/>
              <a:defRPr sz="2000">
                <a:solidFill>
                  <a:schemeClr val="tx1">
                    <a:tint val="75000"/>
                  </a:schemeClr>
                </a:solidFill>
              </a:defRPr>
            </a:lvl2pPr>
            <a:lvl3pPr marL="902873" indent="0">
              <a:buNone/>
              <a:defRPr sz="1800">
                <a:solidFill>
                  <a:schemeClr val="tx1">
                    <a:tint val="75000"/>
                  </a:schemeClr>
                </a:solidFill>
              </a:defRPr>
            </a:lvl3pPr>
            <a:lvl4pPr marL="1354313" indent="0">
              <a:buNone/>
              <a:defRPr sz="1600">
                <a:solidFill>
                  <a:schemeClr val="tx1">
                    <a:tint val="75000"/>
                  </a:schemeClr>
                </a:solidFill>
              </a:defRPr>
            </a:lvl4pPr>
            <a:lvl5pPr marL="1805753" indent="0">
              <a:buNone/>
              <a:defRPr sz="1600">
                <a:solidFill>
                  <a:schemeClr val="tx1">
                    <a:tint val="75000"/>
                  </a:schemeClr>
                </a:solidFill>
              </a:defRPr>
            </a:lvl5pPr>
            <a:lvl6pPr marL="2257181" indent="0">
              <a:buNone/>
              <a:defRPr sz="1600">
                <a:solidFill>
                  <a:schemeClr val="tx1">
                    <a:tint val="75000"/>
                  </a:schemeClr>
                </a:solidFill>
              </a:defRPr>
            </a:lvl6pPr>
            <a:lvl7pPr marL="2708620" indent="0">
              <a:buNone/>
              <a:defRPr sz="1600">
                <a:solidFill>
                  <a:schemeClr val="tx1">
                    <a:tint val="75000"/>
                  </a:schemeClr>
                </a:solidFill>
              </a:defRPr>
            </a:lvl7pPr>
            <a:lvl8pPr marL="3160056" indent="0">
              <a:buNone/>
              <a:defRPr sz="1600">
                <a:solidFill>
                  <a:schemeClr val="tx1">
                    <a:tint val="75000"/>
                  </a:schemeClr>
                </a:solidFill>
              </a:defRPr>
            </a:lvl8pPr>
            <a:lvl9pPr marL="361151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5922001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1993936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8" y="1681167"/>
            <a:ext cx="3868340" cy="82391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8"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5" y="1681167"/>
            <a:ext cx="3887391" cy="82391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5"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8801312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8954521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179145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2562"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9687433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80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1421" indent="0">
              <a:buNone/>
              <a:defRPr sz="1400"/>
            </a:lvl2pPr>
            <a:lvl3pPr marL="902873" indent="0">
              <a:buNone/>
              <a:defRPr sz="1200"/>
            </a:lvl3pPr>
            <a:lvl4pPr marL="1354313" indent="0">
              <a:buNone/>
              <a:defRPr sz="1000"/>
            </a:lvl4pPr>
            <a:lvl5pPr marL="1805753" indent="0">
              <a:buNone/>
              <a:defRPr sz="1000"/>
            </a:lvl5pPr>
            <a:lvl6pPr marL="2257181" indent="0">
              <a:buNone/>
              <a:defRPr sz="1000"/>
            </a:lvl6pPr>
            <a:lvl7pPr marL="2708620" indent="0">
              <a:buNone/>
              <a:defRPr sz="1000"/>
            </a:lvl7pPr>
            <a:lvl8pPr marL="3160056" indent="0">
              <a:buNone/>
              <a:defRPr sz="1000"/>
            </a:lvl8pPr>
            <a:lvl9pPr marL="361151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3389589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8032"/>
            <a:ext cx="4629150" cy="4873625"/>
          </a:xfrm>
        </p:spPr>
        <p:txBody>
          <a:bodyPr/>
          <a:lstStyle>
            <a:lvl1pPr marL="0" indent="0">
              <a:buNone/>
              <a:defRPr sz="3200"/>
            </a:lvl1pPr>
            <a:lvl2pPr marL="451421" indent="0">
              <a:buNone/>
              <a:defRPr sz="2800"/>
            </a:lvl2pPr>
            <a:lvl3pPr marL="902873" indent="0">
              <a:buNone/>
              <a:defRPr sz="2400"/>
            </a:lvl3pPr>
            <a:lvl4pPr marL="1354313" indent="0">
              <a:buNone/>
              <a:defRPr sz="2000"/>
            </a:lvl4pPr>
            <a:lvl5pPr marL="1805753" indent="0">
              <a:buNone/>
              <a:defRPr sz="2000"/>
            </a:lvl5pPr>
            <a:lvl6pPr marL="2257181" indent="0">
              <a:buNone/>
              <a:defRPr sz="2000"/>
            </a:lvl6pPr>
            <a:lvl7pPr marL="2708620" indent="0">
              <a:buNone/>
              <a:defRPr sz="2000"/>
            </a:lvl7pPr>
            <a:lvl8pPr marL="3160056" indent="0">
              <a:buNone/>
              <a:defRPr sz="2000"/>
            </a:lvl8pPr>
            <a:lvl9pPr marL="3611513"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1421" indent="0">
              <a:buNone/>
              <a:defRPr sz="1400"/>
            </a:lvl2pPr>
            <a:lvl3pPr marL="902873" indent="0">
              <a:buNone/>
              <a:defRPr sz="1200"/>
            </a:lvl3pPr>
            <a:lvl4pPr marL="1354313" indent="0">
              <a:buNone/>
              <a:defRPr sz="1000"/>
            </a:lvl4pPr>
            <a:lvl5pPr marL="1805753" indent="0">
              <a:buNone/>
              <a:defRPr sz="1000"/>
            </a:lvl5pPr>
            <a:lvl6pPr marL="2257181" indent="0">
              <a:buNone/>
              <a:defRPr sz="1000"/>
            </a:lvl6pPr>
            <a:lvl7pPr marL="2708620" indent="0">
              <a:buNone/>
              <a:defRPr sz="1000"/>
            </a:lvl7pPr>
            <a:lvl8pPr marL="3160056" indent="0">
              <a:buNone/>
              <a:defRPr sz="1000"/>
            </a:lvl8pPr>
            <a:lvl9pPr marL="361151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7051597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9280380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8"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0960250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1421" indent="0" algn="ctr">
              <a:buNone/>
              <a:defRPr sz="2000"/>
            </a:lvl2pPr>
            <a:lvl3pPr marL="902873" indent="0" algn="ctr">
              <a:buNone/>
              <a:defRPr sz="1800"/>
            </a:lvl3pPr>
            <a:lvl4pPr marL="1354313" indent="0" algn="ctr">
              <a:buNone/>
              <a:defRPr sz="1600"/>
            </a:lvl4pPr>
            <a:lvl5pPr marL="1805753" indent="0" algn="ctr">
              <a:buNone/>
              <a:defRPr sz="1600"/>
            </a:lvl5pPr>
            <a:lvl6pPr marL="2257181" indent="0" algn="ctr">
              <a:buNone/>
              <a:defRPr sz="1600"/>
            </a:lvl6pPr>
            <a:lvl7pPr marL="2708620" indent="0" algn="ctr">
              <a:buNone/>
              <a:defRPr sz="1600"/>
            </a:lvl7pPr>
            <a:lvl8pPr marL="3160056" indent="0" algn="ctr">
              <a:buNone/>
              <a:defRPr sz="1600"/>
            </a:lvl8pPr>
            <a:lvl9pPr marL="361151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5142423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655338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446"/>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90255"/>
            <a:ext cx="7886700" cy="1500187"/>
          </a:xfrm>
        </p:spPr>
        <p:txBody>
          <a:bodyPr/>
          <a:lstStyle>
            <a:lvl1pPr marL="0" indent="0">
              <a:buNone/>
              <a:defRPr sz="2400">
                <a:solidFill>
                  <a:schemeClr val="tx1">
                    <a:tint val="75000"/>
                  </a:schemeClr>
                </a:solidFill>
              </a:defRPr>
            </a:lvl1pPr>
            <a:lvl2pPr marL="451421" indent="0">
              <a:buNone/>
              <a:defRPr sz="2000">
                <a:solidFill>
                  <a:schemeClr val="tx1">
                    <a:tint val="75000"/>
                  </a:schemeClr>
                </a:solidFill>
              </a:defRPr>
            </a:lvl2pPr>
            <a:lvl3pPr marL="902873" indent="0">
              <a:buNone/>
              <a:defRPr sz="1800">
                <a:solidFill>
                  <a:schemeClr val="tx1">
                    <a:tint val="75000"/>
                  </a:schemeClr>
                </a:solidFill>
              </a:defRPr>
            </a:lvl3pPr>
            <a:lvl4pPr marL="1354313" indent="0">
              <a:buNone/>
              <a:defRPr sz="1600">
                <a:solidFill>
                  <a:schemeClr val="tx1">
                    <a:tint val="75000"/>
                  </a:schemeClr>
                </a:solidFill>
              </a:defRPr>
            </a:lvl4pPr>
            <a:lvl5pPr marL="1805753" indent="0">
              <a:buNone/>
              <a:defRPr sz="1600">
                <a:solidFill>
                  <a:schemeClr val="tx1">
                    <a:tint val="75000"/>
                  </a:schemeClr>
                </a:solidFill>
              </a:defRPr>
            </a:lvl5pPr>
            <a:lvl6pPr marL="2257181" indent="0">
              <a:buNone/>
              <a:defRPr sz="1600">
                <a:solidFill>
                  <a:schemeClr val="tx1">
                    <a:tint val="75000"/>
                  </a:schemeClr>
                </a:solidFill>
              </a:defRPr>
            </a:lvl6pPr>
            <a:lvl7pPr marL="2708620" indent="0">
              <a:buNone/>
              <a:defRPr sz="1600">
                <a:solidFill>
                  <a:schemeClr val="tx1">
                    <a:tint val="75000"/>
                  </a:schemeClr>
                </a:solidFill>
              </a:defRPr>
            </a:lvl7pPr>
            <a:lvl8pPr marL="3160056" indent="0">
              <a:buNone/>
              <a:defRPr sz="1600">
                <a:solidFill>
                  <a:schemeClr val="tx1">
                    <a:tint val="75000"/>
                  </a:schemeClr>
                </a:solidFill>
              </a:defRPr>
            </a:lvl8pPr>
            <a:lvl9pPr marL="361151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812364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8145970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8" y="1681167"/>
            <a:ext cx="3868340" cy="82391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8"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5" y="1681167"/>
            <a:ext cx="3887391" cy="82391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5"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7703680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617618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922" y="275181"/>
            <a:ext cx="8229600" cy="1142039"/>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920" y="1535201"/>
            <a:ext cx="4039200" cy="639427"/>
          </a:xfrm>
        </p:spPr>
        <p:txBody>
          <a:bodyPr anchor="b"/>
          <a:lstStyle>
            <a:lvl1pPr marL="0" indent="0">
              <a:buNone/>
              <a:defRPr sz="2200" b="1"/>
            </a:lvl1pPr>
            <a:lvl2pPr marL="409983" indent="0">
              <a:buNone/>
              <a:defRPr sz="1800" b="1"/>
            </a:lvl2pPr>
            <a:lvl3pPr marL="819955" indent="0">
              <a:buNone/>
              <a:defRPr sz="1600" b="1"/>
            </a:lvl3pPr>
            <a:lvl4pPr marL="1229959" indent="0">
              <a:buNone/>
              <a:defRPr sz="1500" b="1"/>
            </a:lvl4pPr>
            <a:lvl5pPr marL="1639922" indent="0">
              <a:buNone/>
              <a:defRPr sz="1500" b="1"/>
            </a:lvl5pPr>
            <a:lvl6pPr marL="2049889" indent="0">
              <a:buNone/>
              <a:defRPr sz="1500" b="1"/>
            </a:lvl6pPr>
            <a:lvl7pPr marL="2459889" indent="0">
              <a:buNone/>
              <a:defRPr sz="1500" b="1"/>
            </a:lvl7pPr>
            <a:lvl8pPr marL="2869863" indent="0">
              <a:buNone/>
              <a:defRPr sz="1500" b="1"/>
            </a:lvl8pPr>
            <a:lvl9pPr marL="3279844" indent="0">
              <a:buNone/>
              <a:defRPr sz="1500" b="1"/>
            </a:lvl9pPr>
          </a:lstStyle>
          <a:p>
            <a:pPr lvl="0"/>
            <a:r>
              <a:rPr lang="fr-FR" smtClean="0"/>
              <a:t>Modifiez les styles du texte du masque</a:t>
            </a:r>
          </a:p>
        </p:txBody>
      </p:sp>
      <p:sp>
        <p:nvSpPr>
          <p:cNvPr id="4" name="Espace réservé du contenu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442" y="1535201"/>
            <a:ext cx="4042080" cy="639427"/>
          </a:xfrm>
        </p:spPr>
        <p:txBody>
          <a:bodyPr anchor="b"/>
          <a:lstStyle>
            <a:lvl1pPr marL="0" indent="0">
              <a:buNone/>
              <a:defRPr sz="2200" b="1"/>
            </a:lvl1pPr>
            <a:lvl2pPr marL="409983" indent="0">
              <a:buNone/>
              <a:defRPr sz="1800" b="1"/>
            </a:lvl2pPr>
            <a:lvl3pPr marL="819955" indent="0">
              <a:buNone/>
              <a:defRPr sz="1600" b="1"/>
            </a:lvl3pPr>
            <a:lvl4pPr marL="1229959" indent="0">
              <a:buNone/>
              <a:defRPr sz="1500" b="1"/>
            </a:lvl4pPr>
            <a:lvl5pPr marL="1639922" indent="0">
              <a:buNone/>
              <a:defRPr sz="1500" b="1"/>
            </a:lvl5pPr>
            <a:lvl6pPr marL="2049889" indent="0">
              <a:buNone/>
              <a:defRPr sz="1500" b="1"/>
            </a:lvl6pPr>
            <a:lvl7pPr marL="2459889" indent="0">
              <a:buNone/>
              <a:defRPr sz="1500" b="1"/>
            </a:lvl7pPr>
            <a:lvl8pPr marL="2869863" indent="0">
              <a:buNone/>
              <a:defRPr sz="1500" b="1"/>
            </a:lvl8pPr>
            <a:lvl9pPr marL="3279844" indent="0">
              <a:buNone/>
              <a:defRPr sz="1500" b="1"/>
            </a:lvl9pPr>
          </a:lstStyle>
          <a:p>
            <a:pPr lvl="0"/>
            <a:r>
              <a:rPr lang="fr-FR" smtClean="0"/>
              <a:t>Modifiez les styles du texte du masque</a:t>
            </a:r>
          </a:p>
        </p:txBody>
      </p:sp>
      <p:sp>
        <p:nvSpPr>
          <p:cNvPr id="6" name="Espace réservé du contenu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3474259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1281230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80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1421" indent="0">
              <a:buNone/>
              <a:defRPr sz="1400"/>
            </a:lvl2pPr>
            <a:lvl3pPr marL="902873" indent="0">
              <a:buNone/>
              <a:defRPr sz="1200"/>
            </a:lvl3pPr>
            <a:lvl4pPr marL="1354313" indent="0">
              <a:buNone/>
              <a:defRPr sz="1000"/>
            </a:lvl4pPr>
            <a:lvl5pPr marL="1805753" indent="0">
              <a:buNone/>
              <a:defRPr sz="1000"/>
            </a:lvl5pPr>
            <a:lvl6pPr marL="2257181" indent="0">
              <a:buNone/>
              <a:defRPr sz="1000"/>
            </a:lvl6pPr>
            <a:lvl7pPr marL="2708620" indent="0">
              <a:buNone/>
              <a:defRPr sz="1000"/>
            </a:lvl7pPr>
            <a:lvl8pPr marL="3160056" indent="0">
              <a:buNone/>
              <a:defRPr sz="1000"/>
            </a:lvl8pPr>
            <a:lvl9pPr marL="361151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3356117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8032"/>
            <a:ext cx="4629150" cy="4873625"/>
          </a:xfrm>
        </p:spPr>
        <p:txBody>
          <a:bodyPr/>
          <a:lstStyle>
            <a:lvl1pPr marL="0" indent="0">
              <a:buNone/>
              <a:defRPr sz="3200"/>
            </a:lvl1pPr>
            <a:lvl2pPr marL="451421" indent="0">
              <a:buNone/>
              <a:defRPr sz="2800"/>
            </a:lvl2pPr>
            <a:lvl3pPr marL="902873" indent="0">
              <a:buNone/>
              <a:defRPr sz="2400"/>
            </a:lvl3pPr>
            <a:lvl4pPr marL="1354313" indent="0">
              <a:buNone/>
              <a:defRPr sz="2000"/>
            </a:lvl4pPr>
            <a:lvl5pPr marL="1805753" indent="0">
              <a:buNone/>
              <a:defRPr sz="2000"/>
            </a:lvl5pPr>
            <a:lvl6pPr marL="2257181" indent="0">
              <a:buNone/>
              <a:defRPr sz="2000"/>
            </a:lvl6pPr>
            <a:lvl7pPr marL="2708620" indent="0">
              <a:buNone/>
              <a:defRPr sz="2000"/>
            </a:lvl7pPr>
            <a:lvl8pPr marL="3160056" indent="0">
              <a:buNone/>
              <a:defRPr sz="2000"/>
            </a:lvl8pPr>
            <a:lvl9pPr marL="3611513"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1421" indent="0">
              <a:buNone/>
              <a:defRPr sz="1400"/>
            </a:lvl2pPr>
            <a:lvl3pPr marL="902873" indent="0">
              <a:buNone/>
              <a:defRPr sz="1200"/>
            </a:lvl3pPr>
            <a:lvl4pPr marL="1354313" indent="0">
              <a:buNone/>
              <a:defRPr sz="1000"/>
            </a:lvl4pPr>
            <a:lvl5pPr marL="1805753" indent="0">
              <a:buNone/>
              <a:defRPr sz="1000"/>
            </a:lvl5pPr>
            <a:lvl6pPr marL="2257181" indent="0">
              <a:buNone/>
              <a:defRPr sz="1000"/>
            </a:lvl6pPr>
            <a:lvl7pPr marL="2708620" indent="0">
              <a:buNone/>
              <a:defRPr sz="1000"/>
            </a:lvl7pPr>
            <a:lvl8pPr marL="3160056" indent="0">
              <a:buNone/>
              <a:defRPr sz="1000"/>
            </a:lvl8pPr>
            <a:lvl9pPr marL="361151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1799888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7035725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8"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14801462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1421" indent="0" algn="ctr">
              <a:buNone/>
              <a:defRPr sz="2000"/>
            </a:lvl2pPr>
            <a:lvl3pPr marL="902873" indent="0" algn="ctr">
              <a:buNone/>
              <a:defRPr sz="1800"/>
            </a:lvl3pPr>
            <a:lvl4pPr marL="1354313" indent="0" algn="ctr">
              <a:buNone/>
              <a:defRPr sz="1600"/>
            </a:lvl4pPr>
            <a:lvl5pPr marL="1805753" indent="0" algn="ctr">
              <a:buNone/>
              <a:defRPr sz="1600"/>
            </a:lvl5pPr>
            <a:lvl6pPr marL="2257181" indent="0" algn="ctr">
              <a:buNone/>
              <a:defRPr sz="1600"/>
            </a:lvl6pPr>
            <a:lvl7pPr marL="2708620" indent="0" algn="ctr">
              <a:buNone/>
              <a:defRPr sz="1600"/>
            </a:lvl7pPr>
            <a:lvl8pPr marL="3160056" indent="0" algn="ctr">
              <a:buNone/>
              <a:defRPr sz="1600"/>
            </a:lvl8pPr>
            <a:lvl9pPr marL="361151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494810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0305499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446"/>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90237"/>
            <a:ext cx="7886700" cy="1500187"/>
          </a:xfrm>
        </p:spPr>
        <p:txBody>
          <a:bodyPr/>
          <a:lstStyle>
            <a:lvl1pPr marL="0" indent="0">
              <a:buNone/>
              <a:defRPr sz="2400">
                <a:solidFill>
                  <a:schemeClr val="tx1">
                    <a:tint val="75000"/>
                  </a:schemeClr>
                </a:solidFill>
              </a:defRPr>
            </a:lvl1pPr>
            <a:lvl2pPr marL="451421" indent="0">
              <a:buNone/>
              <a:defRPr sz="2000">
                <a:solidFill>
                  <a:schemeClr val="tx1">
                    <a:tint val="75000"/>
                  </a:schemeClr>
                </a:solidFill>
              </a:defRPr>
            </a:lvl2pPr>
            <a:lvl3pPr marL="902873" indent="0">
              <a:buNone/>
              <a:defRPr sz="1800">
                <a:solidFill>
                  <a:schemeClr val="tx1">
                    <a:tint val="75000"/>
                  </a:schemeClr>
                </a:solidFill>
              </a:defRPr>
            </a:lvl3pPr>
            <a:lvl4pPr marL="1354313" indent="0">
              <a:buNone/>
              <a:defRPr sz="1600">
                <a:solidFill>
                  <a:schemeClr val="tx1">
                    <a:tint val="75000"/>
                  </a:schemeClr>
                </a:solidFill>
              </a:defRPr>
            </a:lvl4pPr>
            <a:lvl5pPr marL="1805753" indent="0">
              <a:buNone/>
              <a:defRPr sz="1600">
                <a:solidFill>
                  <a:schemeClr val="tx1">
                    <a:tint val="75000"/>
                  </a:schemeClr>
                </a:solidFill>
              </a:defRPr>
            </a:lvl5pPr>
            <a:lvl6pPr marL="2257181" indent="0">
              <a:buNone/>
              <a:defRPr sz="1600">
                <a:solidFill>
                  <a:schemeClr val="tx1">
                    <a:tint val="75000"/>
                  </a:schemeClr>
                </a:solidFill>
              </a:defRPr>
            </a:lvl6pPr>
            <a:lvl7pPr marL="2708620" indent="0">
              <a:buNone/>
              <a:defRPr sz="1600">
                <a:solidFill>
                  <a:schemeClr val="tx1">
                    <a:tint val="75000"/>
                  </a:schemeClr>
                </a:solidFill>
              </a:defRPr>
            </a:lvl7pPr>
            <a:lvl8pPr marL="3160056" indent="0">
              <a:buNone/>
              <a:defRPr sz="1600">
                <a:solidFill>
                  <a:schemeClr val="tx1">
                    <a:tint val="75000"/>
                  </a:schemeClr>
                </a:solidFill>
              </a:defRPr>
            </a:lvl8pPr>
            <a:lvl9pPr marL="361151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4930109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0183834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8" y="1681167"/>
            <a:ext cx="3868340" cy="82391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8"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5" y="1681167"/>
            <a:ext cx="3887391" cy="82391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5"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417664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5040717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5700091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1295007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801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1421" indent="0">
              <a:buNone/>
              <a:defRPr sz="1400"/>
            </a:lvl2pPr>
            <a:lvl3pPr marL="902873" indent="0">
              <a:buNone/>
              <a:defRPr sz="1200"/>
            </a:lvl3pPr>
            <a:lvl4pPr marL="1354313" indent="0">
              <a:buNone/>
              <a:defRPr sz="1000"/>
            </a:lvl4pPr>
            <a:lvl5pPr marL="1805753" indent="0">
              <a:buNone/>
              <a:defRPr sz="1000"/>
            </a:lvl5pPr>
            <a:lvl6pPr marL="2257181" indent="0">
              <a:buNone/>
              <a:defRPr sz="1000"/>
            </a:lvl6pPr>
            <a:lvl7pPr marL="2708620" indent="0">
              <a:buNone/>
              <a:defRPr sz="1000"/>
            </a:lvl7pPr>
            <a:lvl8pPr marL="3160056" indent="0">
              <a:buNone/>
              <a:defRPr sz="1000"/>
            </a:lvl8pPr>
            <a:lvl9pPr marL="361151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5421826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8017"/>
            <a:ext cx="4629150" cy="4873625"/>
          </a:xfrm>
        </p:spPr>
        <p:txBody>
          <a:bodyPr/>
          <a:lstStyle>
            <a:lvl1pPr marL="0" indent="0">
              <a:buNone/>
              <a:defRPr sz="3200"/>
            </a:lvl1pPr>
            <a:lvl2pPr marL="451421" indent="0">
              <a:buNone/>
              <a:defRPr sz="2800"/>
            </a:lvl2pPr>
            <a:lvl3pPr marL="902873" indent="0">
              <a:buNone/>
              <a:defRPr sz="2400"/>
            </a:lvl3pPr>
            <a:lvl4pPr marL="1354313" indent="0">
              <a:buNone/>
              <a:defRPr sz="2000"/>
            </a:lvl4pPr>
            <a:lvl5pPr marL="1805753" indent="0">
              <a:buNone/>
              <a:defRPr sz="2000"/>
            </a:lvl5pPr>
            <a:lvl6pPr marL="2257181" indent="0">
              <a:buNone/>
              <a:defRPr sz="2000"/>
            </a:lvl6pPr>
            <a:lvl7pPr marL="2708620" indent="0">
              <a:buNone/>
              <a:defRPr sz="2000"/>
            </a:lvl7pPr>
            <a:lvl8pPr marL="3160056" indent="0">
              <a:buNone/>
              <a:defRPr sz="2000"/>
            </a:lvl8pPr>
            <a:lvl9pPr marL="3611513"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1421" indent="0">
              <a:buNone/>
              <a:defRPr sz="1400"/>
            </a:lvl2pPr>
            <a:lvl3pPr marL="902873" indent="0">
              <a:buNone/>
              <a:defRPr sz="1200"/>
            </a:lvl3pPr>
            <a:lvl4pPr marL="1354313" indent="0">
              <a:buNone/>
              <a:defRPr sz="1000"/>
            </a:lvl4pPr>
            <a:lvl5pPr marL="1805753" indent="0">
              <a:buNone/>
              <a:defRPr sz="1000"/>
            </a:lvl5pPr>
            <a:lvl6pPr marL="2257181" indent="0">
              <a:buNone/>
              <a:defRPr sz="1000"/>
            </a:lvl6pPr>
            <a:lvl7pPr marL="2708620" indent="0">
              <a:buNone/>
              <a:defRPr sz="1000"/>
            </a:lvl7pPr>
            <a:lvl8pPr marL="3160056" indent="0">
              <a:buNone/>
              <a:defRPr sz="1000"/>
            </a:lvl8pPr>
            <a:lvl9pPr marL="361151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7754899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5007475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8"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05103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1421" indent="0" algn="ctr">
              <a:buNone/>
              <a:defRPr sz="2000"/>
            </a:lvl2pPr>
            <a:lvl3pPr marL="902873" indent="0" algn="ctr">
              <a:buNone/>
              <a:defRPr sz="1800"/>
            </a:lvl3pPr>
            <a:lvl4pPr marL="1354313" indent="0" algn="ctr">
              <a:buNone/>
              <a:defRPr sz="1600"/>
            </a:lvl4pPr>
            <a:lvl5pPr marL="1805753" indent="0" algn="ctr">
              <a:buNone/>
              <a:defRPr sz="1600"/>
            </a:lvl5pPr>
            <a:lvl6pPr marL="2257181" indent="0" algn="ctr">
              <a:buNone/>
              <a:defRPr sz="1600"/>
            </a:lvl6pPr>
            <a:lvl7pPr marL="2708620" indent="0" algn="ctr">
              <a:buNone/>
              <a:defRPr sz="1600"/>
            </a:lvl7pPr>
            <a:lvl8pPr marL="3160056" indent="0" algn="ctr">
              <a:buNone/>
              <a:defRPr sz="1600"/>
            </a:lvl8pPr>
            <a:lvl9pPr marL="361151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3751555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6305716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4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90211"/>
            <a:ext cx="7886700" cy="1500187"/>
          </a:xfrm>
        </p:spPr>
        <p:txBody>
          <a:bodyPr/>
          <a:lstStyle>
            <a:lvl1pPr marL="0" indent="0">
              <a:buNone/>
              <a:defRPr sz="2400">
                <a:solidFill>
                  <a:schemeClr val="tx1">
                    <a:tint val="75000"/>
                  </a:schemeClr>
                </a:solidFill>
              </a:defRPr>
            </a:lvl1pPr>
            <a:lvl2pPr marL="451421" indent="0">
              <a:buNone/>
              <a:defRPr sz="2000">
                <a:solidFill>
                  <a:schemeClr val="tx1">
                    <a:tint val="75000"/>
                  </a:schemeClr>
                </a:solidFill>
              </a:defRPr>
            </a:lvl2pPr>
            <a:lvl3pPr marL="902873" indent="0">
              <a:buNone/>
              <a:defRPr sz="1800">
                <a:solidFill>
                  <a:schemeClr val="tx1">
                    <a:tint val="75000"/>
                  </a:schemeClr>
                </a:solidFill>
              </a:defRPr>
            </a:lvl3pPr>
            <a:lvl4pPr marL="1354313" indent="0">
              <a:buNone/>
              <a:defRPr sz="1600">
                <a:solidFill>
                  <a:schemeClr val="tx1">
                    <a:tint val="75000"/>
                  </a:schemeClr>
                </a:solidFill>
              </a:defRPr>
            </a:lvl4pPr>
            <a:lvl5pPr marL="1805753" indent="0">
              <a:buNone/>
              <a:defRPr sz="1600">
                <a:solidFill>
                  <a:schemeClr val="tx1">
                    <a:tint val="75000"/>
                  </a:schemeClr>
                </a:solidFill>
              </a:defRPr>
            </a:lvl5pPr>
            <a:lvl6pPr marL="2257181" indent="0">
              <a:buNone/>
              <a:defRPr sz="1600">
                <a:solidFill>
                  <a:schemeClr val="tx1">
                    <a:tint val="75000"/>
                  </a:schemeClr>
                </a:solidFill>
              </a:defRPr>
            </a:lvl6pPr>
            <a:lvl7pPr marL="2708620" indent="0">
              <a:buNone/>
              <a:defRPr sz="1600">
                <a:solidFill>
                  <a:schemeClr val="tx1">
                    <a:tint val="75000"/>
                  </a:schemeClr>
                </a:solidFill>
              </a:defRPr>
            </a:lvl7pPr>
            <a:lvl8pPr marL="3160056" indent="0">
              <a:buNone/>
              <a:defRPr sz="1600">
                <a:solidFill>
                  <a:schemeClr val="tx1">
                    <a:tint val="75000"/>
                  </a:schemeClr>
                </a:solidFill>
              </a:defRPr>
            </a:lvl8pPr>
            <a:lvl9pPr marL="361151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87473038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944519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47345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8" y="1681167"/>
            <a:ext cx="3868340" cy="82391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8"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5" y="1681167"/>
            <a:ext cx="3887391" cy="82391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5"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8010645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7640675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84176855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98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1421" indent="0">
              <a:buNone/>
              <a:defRPr sz="1400"/>
            </a:lvl2pPr>
            <a:lvl3pPr marL="902873" indent="0">
              <a:buNone/>
              <a:defRPr sz="1200"/>
            </a:lvl3pPr>
            <a:lvl4pPr marL="1354313" indent="0">
              <a:buNone/>
              <a:defRPr sz="1000"/>
            </a:lvl4pPr>
            <a:lvl5pPr marL="1805753" indent="0">
              <a:buNone/>
              <a:defRPr sz="1000"/>
            </a:lvl5pPr>
            <a:lvl6pPr marL="2257181" indent="0">
              <a:buNone/>
              <a:defRPr sz="1000"/>
            </a:lvl6pPr>
            <a:lvl7pPr marL="2708620" indent="0">
              <a:buNone/>
              <a:defRPr sz="1000"/>
            </a:lvl7pPr>
            <a:lvl8pPr marL="3160056" indent="0">
              <a:buNone/>
              <a:defRPr sz="1000"/>
            </a:lvl8pPr>
            <a:lvl9pPr marL="361151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3155704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987"/>
            <a:ext cx="4629150" cy="4873625"/>
          </a:xfrm>
        </p:spPr>
        <p:txBody>
          <a:bodyPr/>
          <a:lstStyle>
            <a:lvl1pPr marL="0" indent="0">
              <a:buNone/>
              <a:defRPr sz="3200"/>
            </a:lvl1pPr>
            <a:lvl2pPr marL="451421" indent="0">
              <a:buNone/>
              <a:defRPr sz="2800"/>
            </a:lvl2pPr>
            <a:lvl3pPr marL="902873" indent="0">
              <a:buNone/>
              <a:defRPr sz="2400"/>
            </a:lvl3pPr>
            <a:lvl4pPr marL="1354313" indent="0">
              <a:buNone/>
              <a:defRPr sz="2000"/>
            </a:lvl4pPr>
            <a:lvl5pPr marL="1805753" indent="0">
              <a:buNone/>
              <a:defRPr sz="2000"/>
            </a:lvl5pPr>
            <a:lvl6pPr marL="2257181" indent="0">
              <a:buNone/>
              <a:defRPr sz="2000"/>
            </a:lvl6pPr>
            <a:lvl7pPr marL="2708620" indent="0">
              <a:buNone/>
              <a:defRPr sz="2000"/>
            </a:lvl7pPr>
            <a:lvl8pPr marL="3160056" indent="0">
              <a:buNone/>
              <a:defRPr sz="2000"/>
            </a:lvl8pPr>
            <a:lvl9pPr marL="3611513"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1421" indent="0">
              <a:buNone/>
              <a:defRPr sz="1400"/>
            </a:lvl2pPr>
            <a:lvl3pPr marL="902873" indent="0">
              <a:buNone/>
              <a:defRPr sz="1200"/>
            </a:lvl3pPr>
            <a:lvl4pPr marL="1354313" indent="0">
              <a:buNone/>
              <a:defRPr sz="1000"/>
            </a:lvl4pPr>
            <a:lvl5pPr marL="1805753" indent="0">
              <a:buNone/>
              <a:defRPr sz="1000"/>
            </a:lvl5pPr>
            <a:lvl6pPr marL="2257181" indent="0">
              <a:buNone/>
              <a:defRPr sz="1000"/>
            </a:lvl6pPr>
            <a:lvl7pPr marL="2708620" indent="0">
              <a:buNone/>
              <a:defRPr sz="1000"/>
            </a:lvl7pPr>
            <a:lvl8pPr marL="3160056" indent="0">
              <a:buNone/>
              <a:defRPr sz="1000"/>
            </a:lvl8pPr>
            <a:lvl9pPr marL="361151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1344417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8329849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8"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5895012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1421" indent="0" algn="ctr">
              <a:buNone/>
              <a:defRPr sz="2000"/>
            </a:lvl2pPr>
            <a:lvl3pPr marL="902873" indent="0" algn="ctr">
              <a:buNone/>
              <a:defRPr sz="1800"/>
            </a:lvl3pPr>
            <a:lvl4pPr marL="1354313" indent="0" algn="ctr">
              <a:buNone/>
              <a:defRPr sz="1600"/>
            </a:lvl4pPr>
            <a:lvl5pPr marL="1805753" indent="0" algn="ctr">
              <a:buNone/>
              <a:defRPr sz="1600"/>
            </a:lvl5pPr>
            <a:lvl6pPr marL="2257181" indent="0" algn="ctr">
              <a:buNone/>
              <a:defRPr sz="1600"/>
            </a:lvl6pPr>
            <a:lvl7pPr marL="2708620" indent="0" algn="ctr">
              <a:buNone/>
              <a:defRPr sz="1600"/>
            </a:lvl7pPr>
            <a:lvl8pPr marL="3160056" indent="0" algn="ctr">
              <a:buNone/>
              <a:defRPr sz="1600"/>
            </a:lvl8pPr>
            <a:lvl9pPr marL="361151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9930336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9140432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423"/>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90195"/>
            <a:ext cx="7886700" cy="1500187"/>
          </a:xfrm>
        </p:spPr>
        <p:txBody>
          <a:bodyPr/>
          <a:lstStyle>
            <a:lvl1pPr marL="0" indent="0">
              <a:buNone/>
              <a:defRPr sz="2400">
                <a:solidFill>
                  <a:schemeClr val="tx1">
                    <a:tint val="75000"/>
                  </a:schemeClr>
                </a:solidFill>
              </a:defRPr>
            </a:lvl1pPr>
            <a:lvl2pPr marL="451421" indent="0">
              <a:buNone/>
              <a:defRPr sz="2000">
                <a:solidFill>
                  <a:schemeClr val="tx1">
                    <a:tint val="75000"/>
                  </a:schemeClr>
                </a:solidFill>
              </a:defRPr>
            </a:lvl2pPr>
            <a:lvl3pPr marL="902873" indent="0">
              <a:buNone/>
              <a:defRPr sz="1800">
                <a:solidFill>
                  <a:schemeClr val="tx1">
                    <a:tint val="75000"/>
                  </a:schemeClr>
                </a:solidFill>
              </a:defRPr>
            </a:lvl3pPr>
            <a:lvl4pPr marL="1354313" indent="0">
              <a:buNone/>
              <a:defRPr sz="1600">
                <a:solidFill>
                  <a:schemeClr val="tx1">
                    <a:tint val="75000"/>
                  </a:schemeClr>
                </a:solidFill>
              </a:defRPr>
            </a:lvl4pPr>
            <a:lvl5pPr marL="1805753" indent="0">
              <a:buNone/>
              <a:defRPr sz="1600">
                <a:solidFill>
                  <a:schemeClr val="tx1">
                    <a:tint val="75000"/>
                  </a:schemeClr>
                </a:solidFill>
              </a:defRPr>
            </a:lvl5pPr>
            <a:lvl6pPr marL="2257181" indent="0">
              <a:buNone/>
              <a:defRPr sz="1600">
                <a:solidFill>
                  <a:schemeClr val="tx1">
                    <a:tint val="75000"/>
                  </a:schemeClr>
                </a:solidFill>
              </a:defRPr>
            </a:lvl6pPr>
            <a:lvl7pPr marL="2708620" indent="0">
              <a:buNone/>
              <a:defRPr sz="1600">
                <a:solidFill>
                  <a:schemeClr val="tx1">
                    <a:tint val="75000"/>
                  </a:schemeClr>
                </a:solidFill>
              </a:defRPr>
            </a:lvl7pPr>
            <a:lvl8pPr marL="3160056" indent="0">
              <a:buNone/>
              <a:defRPr sz="1600">
                <a:solidFill>
                  <a:schemeClr val="tx1">
                    <a:tint val="75000"/>
                  </a:schemeClr>
                </a:solidFill>
              </a:defRPr>
            </a:lvl8pPr>
            <a:lvl9pPr marL="361151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720852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306514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920" y="273629"/>
            <a:ext cx="3008160" cy="1160762"/>
          </a:xfrm>
        </p:spPr>
        <p:txBody>
          <a:bodyPr anchor="b"/>
          <a:lstStyle>
            <a:lvl1pPr algn="l">
              <a:defRPr sz="1800" b="1"/>
            </a:lvl1pPr>
          </a:lstStyle>
          <a:p>
            <a:r>
              <a:rPr lang="fr-FR" smtClean="0"/>
              <a:t>Modifiez le style du titre</a:t>
            </a:r>
            <a:endParaRPr lang="fr-CA"/>
          </a:p>
        </p:txBody>
      </p:sp>
      <p:sp>
        <p:nvSpPr>
          <p:cNvPr id="3" name="Espace réservé du contenu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920" y="1434502"/>
            <a:ext cx="3008160" cy="4692013"/>
          </a:xfrm>
        </p:spPr>
        <p:txBody>
          <a:bodyPr/>
          <a:lstStyle>
            <a:lvl1pPr marL="0" indent="0">
              <a:buNone/>
              <a:defRPr sz="1300"/>
            </a:lvl1pPr>
            <a:lvl2pPr marL="409983" indent="0">
              <a:buNone/>
              <a:defRPr sz="1100"/>
            </a:lvl2pPr>
            <a:lvl3pPr marL="819955" indent="0">
              <a:buNone/>
              <a:defRPr sz="900"/>
            </a:lvl3pPr>
            <a:lvl4pPr marL="1229959" indent="0">
              <a:buNone/>
              <a:defRPr sz="800"/>
            </a:lvl4pPr>
            <a:lvl5pPr marL="1639922" indent="0">
              <a:buNone/>
              <a:defRPr sz="800"/>
            </a:lvl5pPr>
            <a:lvl6pPr marL="2049889" indent="0">
              <a:buNone/>
              <a:defRPr sz="800"/>
            </a:lvl6pPr>
            <a:lvl7pPr marL="2459889" indent="0">
              <a:buNone/>
              <a:defRPr sz="800"/>
            </a:lvl7pPr>
            <a:lvl8pPr marL="2869863" indent="0">
              <a:buNone/>
              <a:defRPr sz="800"/>
            </a:lvl8pPr>
            <a:lvl9pPr marL="3279844" indent="0">
              <a:buNone/>
              <a:defRPr sz="800"/>
            </a:lvl9pPr>
          </a:lstStyle>
          <a:p>
            <a:pPr lvl="0"/>
            <a:r>
              <a:rPr lang="fr-FR" smtClean="0"/>
              <a:t>Modifiez les styles du texte du masque</a:t>
            </a:r>
          </a:p>
        </p:txBody>
      </p:sp>
    </p:spTree>
    <p:extLst>
      <p:ext uri="{BB962C8B-B14F-4D97-AF65-F5344CB8AC3E}">
        <p14:creationId xmlns:p14="http://schemas.microsoft.com/office/powerpoint/2010/main" val="42086782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01567828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8" y="1681167"/>
            <a:ext cx="3868340" cy="82391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8"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5" y="1681167"/>
            <a:ext cx="3887391" cy="82391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5"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03307786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791321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779151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98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1421" indent="0">
              <a:buNone/>
              <a:defRPr sz="1400"/>
            </a:lvl2pPr>
            <a:lvl3pPr marL="902873" indent="0">
              <a:buNone/>
              <a:defRPr sz="1200"/>
            </a:lvl3pPr>
            <a:lvl4pPr marL="1354313" indent="0">
              <a:buNone/>
              <a:defRPr sz="1000"/>
            </a:lvl4pPr>
            <a:lvl5pPr marL="1805753" indent="0">
              <a:buNone/>
              <a:defRPr sz="1000"/>
            </a:lvl5pPr>
            <a:lvl6pPr marL="2257181" indent="0">
              <a:buNone/>
              <a:defRPr sz="1000"/>
            </a:lvl6pPr>
            <a:lvl7pPr marL="2708620" indent="0">
              <a:buNone/>
              <a:defRPr sz="1000"/>
            </a:lvl7pPr>
            <a:lvl8pPr marL="3160056" indent="0">
              <a:buNone/>
              <a:defRPr sz="1000"/>
            </a:lvl8pPr>
            <a:lvl9pPr marL="361151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6269387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987"/>
            <a:ext cx="4629150" cy="4873625"/>
          </a:xfrm>
        </p:spPr>
        <p:txBody>
          <a:bodyPr/>
          <a:lstStyle>
            <a:lvl1pPr marL="0" indent="0">
              <a:buNone/>
              <a:defRPr sz="3200"/>
            </a:lvl1pPr>
            <a:lvl2pPr marL="451421" indent="0">
              <a:buNone/>
              <a:defRPr sz="2800"/>
            </a:lvl2pPr>
            <a:lvl3pPr marL="902873" indent="0">
              <a:buNone/>
              <a:defRPr sz="2400"/>
            </a:lvl3pPr>
            <a:lvl4pPr marL="1354313" indent="0">
              <a:buNone/>
              <a:defRPr sz="2000"/>
            </a:lvl4pPr>
            <a:lvl5pPr marL="1805753" indent="0">
              <a:buNone/>
              <a:defRPr sz="2000"/>
            </a:lvl5pPr>
            <a:lvl6pPr marL="2257181" indent="0">
              <a:buNone/>
              <a:defRPr sz="2000"/>
            </a:lvl6pPr>
            <a:lvl7pPr marL="2708620" indent="0">
              <a:buNone/>
              <a:defRPr sz="2000"/>
            </a:lvl7pPr>
            <a:lvl8pPr marL="3160056" indent="0">
              <a:buNone/>
              <a:defRPr sz="2000"/>
            </a:lvl8pPr>
            <a:lvl9pPr marL="3611513"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1421" indent="0">
              <a:buNone/>
              <a:defRPr sz="1400"/>
            </a:lvl2pPr>
            <a:lvl3pPr marL="902873" indent="0">
              <a:buNone/>
              <a:defRPr sz="1200"/>
            </a:lvl3pPr>
            <a:lvl4pPr marL="1354313" indent="0">
              <a:buNone/>
              <a:defRPr sz="1000"/>
            </a:lvl4pPr>
            <a:lvl5pPr marL="1805753" indent="0">
              <a:buNone/>
              <a:defRPr sz="1000"/>
            </a:lvl5pPr>
            <a:lvl6pPr marL="2257181" indent="0">
              <a:buNone/>
              <a:defRPr sz="1000"/>
            </a:lvl6pPr>
            <a:lvl7pPr marL="2708620" indent="0">
              <a:buNone/>
              <a:defRPr sz="1000"/>
            </a:lvl7pPr>
            <a:lvl8pPr marL="3160056" indent="0">
              <a:buNone/>
              <a:defRPr sz="1000"/>
            </a:lvl8pPr>
            <a:lvl9pPr marL="361151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8768051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0472170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8"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8220856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1421" indent="0" algn="ctr">
              <a:buNone/>
              <a:defRPr sz="2000"/>
            </a:lvl2pPr>
            <a:lvl3pPr marL="902873" indent="0" algn="ctr">
              <a:buNone/>
              <a:defRPr sz="1800"/>
            </a:lvl3pPr>
            <a:lvl4pPr marL="1354313" indent="0" algn="ctr">
              <a:buNone/>
              <a:defRPr sz="1600"/>
            </a:lvl4pPr>
            <a:lvl5pPr marL="1805753" indent="0" algn="ctr">
              <a:buNone/>
              <a:defRPr sz="1600"/>
            </a:lvl5pPr>
            <a:lvl6pPr marL="2257181" indent="0" algn="ctr">
              <a:buNone/>
              <a:defRPr sz="1600"/>
            </a:lvl6pPr>
            <a:lvl7pPr marL="2708620" indent="0" algn="ctr">
              <a:buNone/>
              <a:defRPr sz="1600"/>
            </a:lvl7pPr>
            <a:lvl8pPr marL="3160056" indent="0" algn="ctr">
              <a:buNone/>
              <a:defRPr sz="1600"/>
            </a:lvl8pPr>
            <a:lvl9pPr marL="361151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59165041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884839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805" y="4800026"/>
            <a:ext cx="5486400" cy="567420"/>
          </a:xfrm>
        </p:spPr>
        <p:txBody>
          <a:bodyPr anchor="b"/>
          <a:lstStyle>
            <a:lvl1pPr algn="l">
              <a:defRPr sz="1800" b="1"/>
            </a:lvl1pPr>
          </a:lstStyle>
          <a:p>
            <a:r>
              <a:rPr lang="fr-FR" smtClean="0"/>
              <a:t>Modifiez le style du titre</a:t>
            </a:r>
            <a:endParaRPr lang="fr-CA"/>
          </a:p>
        </p:txBody>
      </p:sp>
      <p:sp>
        <p:nvSpPr>
          <p:cNvPr id="3" name="Espace réservé pour une image  2"/>
          <p:cNvSpPr>
            <a:spLocks noGrp="1"/>
          </p:cNvSpPr>
          <p:nvPr>
            <p:ph type="pic" idx="1"/>
          </p:nvPr>
        </p:nvSpPr>
        <p:spPr>
          <a:xfrm>
            <a:off x="1792805" y="612065"/>
            <a:ext cx="5486400" cy="4115952"/>
          </a:xfrm>
        </p:spPr>
        <p:txBody>
          <a:bodyPr/>
          <a:lstStyle>
            <a:lvl1pPr marL="0" indent="0">
              <a:buNone/>
              <a:defRPr sz="2900"/>
            </a:lvl1pPr>
            <a:lvl2pPr marL="409983" indent="0">
              <a:buNone/>
              <a:defRPr sz="2500"/>
            </a:lvl2pPr>
            <a:lvl3pPr marL="819955" indent="0">
              <a:buNone/>
              <a:defRPr sz="2200"/>
            </a:lvl3pPr>
            <a:lvl4pPr marL="1229959" indent="0">
              <a:buNone/>
              <a:defRPr sz="1800"/>
            </a:lvl4pPr>
            <a:lvl5pPr marL="1639922" indent="0">
              <a:buNone/>
              <a:defRPr sz="1800"/>
            </a:lvl5pPr>
            <a:lvl6pPr marL="2049889" indent="0">
              <a:buNone/>
              <a:defRPr sz="1800"/>
            </a:lvl6pPr>
            <a:lvl7pPr marL="2459889" indent="0">
              <a:buNone/>
              <a:defRPr sz="1800"/>
            </a:lvl7pPr>
            <a:lvl8pPr marL="2869863" indent="0">
              <a:buNone/>
              <a:defRPr sz="1800"/>
            </a:lvl8pPr>
            <a:lvl9pPr marL="3279844" indent="0">
              <a:buNone/>
              <a:defRPr sz="1800"/>
            </a:lvl9pPr>
          </a:lstStyle>
          <a:p>
            <a:endParaRPr lang="fr-CA"/>
          </a:p>
        </p:txBody>
      </p:sp>
      <p:sp>
        <p:nvSpPr>
          <p:cNvPr id="4" name="Espace réservé du texte 3"/>
          <p:cNvSpPr>
            <a:spLocks noGrp="1"/>
          </p:cNvSpPr>
          <p:nvPr>
            <p:ph type="body" sz="half" idx="2"/>
          </p:nvPr>
        </p:nvSpPr>
        <p:spPr>
          <a:xfrm>
            <a:off x="1792805" y="5367444"/>
            <a:ext cx="5486400" cy="805044"/>
          </a:xfrm>
        </p:spPr>
        <p:txBody>
          <a:bodyPr/>
          <a:lstStyle>
            <a:lvl1pPr marL="0" indent="0">
              <a:buNone/>
              <a:defRPr sz="1300"/>
            </a:lvl1pPr>
            <a:lvl2pPr marL="409983" indent="0">
              <a:buNone/>
              <a:defRPr sz="1100"/>
            </a:lvl2pPr>
            <a:lvl3pPr marL="819955" indent="0">
              <a:buNone/>
              <a:defRPr sz="900"/>
            </a:lvl3pPr>
            <a:lvl4pPr marL="1229959" indent="0">
              <a:buNone/>
              <a:defRPr sz="800"/>
            </a:lvl4pPr>
            <a:lvl5pPr marL="1639922" indent="0">
              <a:buNone/>
              <a:defRPr sz="800"/>
            </a:lvl5pPr>
            <a:lvl6pPr marL="2049889" indent="0">
              <a:buNone/>
              <a:defRPr sz="800"/>
            </a:lvl6pPr>
            <a:lvl7pPr marL="2459889" indent="0">
              <a:buNone/>
              <a:defRPr sz="800"/>
            </a:lvl7pPr>
            <a:lvl8pPr marL="2869863" indent="0">
              <a:buNone/>
              <a:defRPr sz="800"/>
            </a:lvl8pPr>
            <a:lvl9pPr marL="3279844" indent="0">
              <a:buNone/>
              <a:defRPr sz="800"/>
            </a:lvl9pPr>
          </a:lstStyle>
          <a:p>
            <a:pPr lvl="0"/>
            <a:r>
              <a:rPr lang="fr-FR" smtClean="0"/>
              <a:t>Modifiez les styles du texte du masque</a:t>
            </a:r>
          </a:p>
        </p:txBody>
      </p:sp>
    </p:spTree>
    <p:extLst>
      <p:ext uri="{BB962C8B-B14F-4D97-AF65-F5344CB8AC3E}">
        <p14:creationId xmlns:p14="http://schemas.microsoft.com/office/powerpoint/2010/main" val="47701938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146"/>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90057"/>
            <a:ext cx="7886700" cy="1500187"/>
          </a:xfrm>
        </p:spPr>
        <p:txBody>
          <a:bodyPr/>
          <a:lstStyle>
            <a:lvl1pPr marL="0" indent="0">
              <a:buNone/>
              <a:defRPr sz="2400">
                <a:solidFill>
                  <a:schemeClr val="tx1">
                    <a:tint val="75000"/>
                  </a:schemeClr>
                </a:solidFill>
              </a:defRPr>
            </a:lvl1pPr>
            <a:lvl2pPr marL="451421" indent="0">
              <a:buNone/>
              <a:defRPr sz="2000">
                <a:solidFill>
                  <a:schemeClr val="tx1">
                    <a:tint val="75000"/>
                  </a:schemeClr>
                </a:solidFill>
              </a:defRPr>
            </a:lvl2pPr>
            <a:lvl3pPr marL="902873" indent="0">
              <a:buNone/>
              <a:defRPr sz="1800">
                <a:solidFill>
                  <a:schemeClr val="tx1">
                    <a:tint val="75000"/>
                  </a:schemeClr>
                </a:solidFill>
              </a:defRPr>
            </a:lvl3pPr>
            <a:lvl4pPr marL="1354313" indent="0">
              <a:buNone/>
              <a:defRPr sz="1600">
                <a:solidFill>
                  <a:schemeClr val="tx1">
                    <a:tint val="75000"/>
                  </a:schemeClr>
                </a:solidFill>
              </a:defRPr>
            </a:lvl4pPr>
            <a:lvl5pPr marL="1805753" indent="0">
              <a:buNone/>
              <a:defRPr sz="1600">
                <a:solidFill>
                  <a:schemeClr val="tx1">
                    <a:tint val="75000"/>
                  </a:schemeClr>
                </a:solidFill>
              </a:defRPr>
            </a:lvl5pPr>
            <a:lvl6pPr marL="2257181" indent="0">
              <a:buNone/>
              <a:defRPr sz="1600">
                <a:solidFill>
                  <a:schemeClr val="tx1">
                    <a:tint val="75000"/>
                  </a:schemeClr>
                </a:solidFill>
              </a:defRPr>
            </a:lvl6pPr>
            <a:lvl7pPr marL="2708620" indent="0">
              <a:buNone/>
              <a:defRPr sz="1600">
                <a:solidFill>
                  <a:schemeClr val="tx1">
                    <a:tint val="75000"/>
                  </a:schemeClr>
                </a:solidFill>
              </a:defRPr>
            </a:lvl7pPr>
            <a:lvl8pPr marL="3160056" indent="0">
              <a:buNone/>
              <a:defRPr sz="1600">
                <a:solidFill>
                  <a:schemeClr val="tx1">
                    <a:tint val="75000"/>
                  </a:schemeClr>
                </a:solidFill>
              </a:defRPr>
            </a:lvl8pPr>
            <a:lvl9pPr marL="361151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54142653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01592719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8" y="1681167"/>
            <a:ext cx="3868340" cy="82391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8"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5" y="1681167"/>
            <a:ext cx="3887391" cy="82391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5"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28558553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0540912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74935500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973"/>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1421" indent="0">
              <a:buNone/>
              <a:defRPr sz="1400"/>
            </a:lvl2pPr>
            <a:lvl3pPr marL="902873" indent="0">
              <a:buNone/>
              <a:defRPr sz="1200"/>
            </a:lvl3pPr>
            <a:lvl4pPr marL="1354313" indent="0">
              <a:buNone/>
              <a:defRPr sz="1000"/>
            </a:lvl4pPr>
            <a:lvl5pPr marL="1805753" indent="0">
              <a:buNone/>
              <a:defRPr sz="1000"/>
            </a:lvl5pPr>
            <a:lvl6pPr marL="2257181" indent="0">
              <a:buNone/>
              <a:defRPr sz="1000"/>
            </a:lvl6pPr>
            <a:lvl7pPr marL="2708620" indent="0">
              <a:buNone/>
              <a:defRPr sz="1000"/>
            </a:lvl7pPr>
            <a:lvl8pPr marL="3160056" indent="0">
              <a:buNone/>
              <a:defRPr sz="1000"/>
            </a:lvl8pPr>
            <a:lvl9pPr marL="361151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0481741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973"/>
            <a:ext cx="4629150" cy="4873625"/>
          </a:xfrm>
        </p:spPr>
        <p:txBody>
          <a:bodyPr/>
          <a:lstStyle>
            <a:lvl1pPr marL="0" indent="0">
              <a:buNone/>
              <a:defRPr sz="3200"/>
            </a:lvl1pPr>
            <a:lvl2pPr marL="451421" indent="0">
              <a:buNone/>
              <a:defRPr sz="2800"/>
            </a:lvl2pPr>
            <a:lvl3pPr marL="902873" indent="0">
              <a:buNone/>
              <a:defRPr sz="2400"/>
            </a:lvl3pPr>
            <a:lvl4pPr marL="1354313" indent="0">
              <a:buNone/>
              <a:defRPr sz="2000"/>
            </a:lvl4pPr>
            <a:lvl5pPr marL="1805753" indent="0">
              <a:buNone/>
              <a:defRPr sz="2000"/>
            </a:lvl5pPr>
            <a:lvl6pPr marL="2257181" indent="0">
              <a:buNone/>
              <a:defRPr sz="2000"/>
            </a:lvl6pPr>
            <a:lvl7pPr marL="2708620" indent="0">
              <a:buNone/>
              <a:defRPr sz="2000"/>
            </a:lvl7pPr>
            <a:lvl8pPr marL="3160056" indent="0">
              <a:buNone/>
              <a:defRPr sz="2000"/>
            </a:lvl8pPr>
            <a:lvl9pPr marL="3611513"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1421" indent="0">
              <a:buNone/>
              <a:defRPr sz="1400"/>
            </a:lvl2pPr>
            <a:lvl3pPr marL="902873" indent="0">
              <a:buNone/>
              <a:defRPr sz="1200"/>
            </a:lvl3pPr>
            <a:lvl4pPr marL="1354313" indent="0">
              <a:buNone/>
              <a:defRPr sz="1000"/>
            </a:lvl4pPr>
            <a:lvl5pPr marL="1805753" indent="0">
              <a:buNone/>
              <a:defRPr sz="1000"/>
            </a:lvl5pPr>
            <a:lvl6pPr marL="2257181" indent="0">
              <a:buNone/>
              <a:defRPr sz="1000"/>
            </a:lvl6pPr>
            <a:lvl7pPr marL="2708620" indent="0">
              <a:buNone/>
              <a:defRPr sz="1000"/>
            </a:lvl7pPr>
            <a:lvl8pPr marL="3160056" indent="0">
              <a:buNone/>
              <a:defRPr sz="1000"/>
            </a:lvl8pPr>
            <a:lvl9pPr marL="361151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1567564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2204017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8"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57214401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1421" indent="0" algn="ctr">
              <a:buNone/>
              <a:defRPr sz="2000"/>
            </a:lvl2pPr>
            <a:lvl3pPr marL="902873" indent="0" algn="ctr">
              <a:buNone/>
              <a:defRPr sz="1800"/>
            </a:lvl3pPr>
            <a:lvl4pPr marL="1354313" indent="0" algn="ctr">
              <a:buNone/>
              <a:defRPr sz="1600"/>
            </a:lvl4pPr>
            <a:lvl5pPr marL="1805753" indent="0" algn="ctr">
              <a:buNone/>
              <a:defRPr sz="1600"/>
            </a:lvl5pPr>
            <a:lvl6pPr marL="2257181" indent="0" algn="ctr">
              <a:buNone/>
              <a:defRPr sz="1600"/>
            </a:lvl6pPr>
            <a:lvl7pPr marL="2708620" indent="0" algn="ctr">
              <a:buNone/>
              <a:defRPr sz="1600"/>
            </a:lvl7pPr>
            <a:lvl8pPr marL="3160056" indent="0" algn="ctr">
              <a:buNone/>
              <a:defRPr sz="1600"/>
            </a:lvl8pPr>
            <a:lvl9pPr marL="361151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359505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25447611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6400315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146"/>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90027"/>
            <a:ext cx="7886700" cy="1500187"/>
          </a:xfrm>
        </p:spPr>
        <p:txBody>
          <a:bodyPr/>
          <a:lstStyle>
            <a:lvl1pPr marL="0" indent="0">
              <a:buNone/>
              <a:defRPr sz="2400">
                <a:solidFill>
                  <a:schemeClr val="tx1">
                    <a:tint val="75000"/>
                  </a:schemeClr>
                </a:solidFill>
              </a:defRPr>
            </a:lvl1pPr>
            <a:lvl2pPr marL="451421" indent="0">
              <a:buNone/>
              <a:defRPr sz="2000">
                <a:solidFill>
                  <a:schemeClr val="tx1">
                    <a:tint val="75000"/>
                  </a:schemeClr>
                </a:solidFill>
              </a:defRPr>
            </a:lvl2pPr>
            <a:lvl3pPr marL="902873" indent="0">
              <a:buNone/>
              <a:defRPr sz="1800">
                <a:solidFill>
                  <a:schemeClr val="tx1">
                    <a:tint val="75000"/>
                  </a:schemeClr>
                </a:solidFill>
              </a:defRPr>
            </a:lvl3pPr>
            <a:lvl4pPr marL="1354313" indent="0">
              <a:buNone/>
              <a:defRPr sz="1600">
                <a:solidFill>
                  <a:schemeClr val="tx1">
                    <a:tint val="75000"/>
                  </a:schemeClr>
                </a:solidFill>
              </a:defRPr>
            </a:lvl4pPr>
            <a:lvl5pPr marL="1805753" indent="0">
              <a:buNone/>
              <a:defRPr sz="1600">
                <a:solidFill>
                  <a:schemeClr val="tx1">
                    <a:tint val="75000"/>
                  </a:schemeClr>
                </a:solidFill>
              </a:defRPr>
            </a:lvl5pPr>
            <a:lvl6pPr marL="2257181" indent="0">
              <a:buNone/>
              <a:defRPr sz="1600">
                <a:solidFill>
                  <a:schemeClr val="tx1">
                    <a:tint val="75000"/>
                  </a:schemeClr>
                </a:solidFill>
              </a:defRPr>
            </a:lvl6pPr>
            <a:lvl7pPr marL="2708620" indent="0">
              <a:buNone/>
              <a:defRPr sz="1600">
                <a:solidFill>
                  <a:schemeClr val="tx1">
                    <a:tint val="75000"/>
                  </a:schemeClr>
                </a:solidFill>
              </a:defRPr>
            </a:lvl7pPr>
            <a:lvl8pPr marL="3160056" indent="0">
              <a:buNone/>
              <a:defRPr sz="1600">
                <a:solidFill>
                  <a:schemeClr val="tx1">
                    <a:tint val="75000"/>
                  </a:schemeClr>
                </a:solidFill>
              </a:defRPr>
            </a:lvl8pPr>
            <a:lvl9pPr marL="361151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97727280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9515945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8" y="1681167"/>
            <a:ext cx="3868340" cy="82391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8"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5" y="1681167"/>
            <a:ext cx="3887391" cy="82391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5"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0803020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0770180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4349202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94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1421" indent="0">
              <a:buNone/>
              <a:defRPr sz="1400"/>
            </a:lvl2pPr>
            <a:lvl3pPr marL="902873" indent="0">
              <a:buNone/>
              <a:defRPr sz="1200"/>
            </a:lvl3pPr>
            <a:lvl4pPr marL="1354313" indent="0">
              <a:buNone/>
              <a:defRPr sz="1000"/>
            </a:lvl4pPr>
            <a:lvl5pPr marL="1805753" indent="0">
              <a:buNone/>
              <a:defRPr sz="1000"/>
            </a:lvl5pPr>
            <a:lvl6pPr marL="2257181" indent="0">
              <a:buNone/>
              <a:defRPr sz="1000"/>
            </a:lvl6pPr>
            <a:lvl7pPr marL="2708620" indent="0">
              <a:buNone/>
              <a:defRPr sz="1000"/>
            </a:lvl7pPr>
            <a:lvl8pPr marL="3160056" indent="0">
              <a:buNone/>
              <a:defRPr sz="1000"/>
            </a:lvl8pPr>
            <a:lvl9pPr marL="361151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6849215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944"/>
            <a:ext cx="4629150" cy="4873625"/>
          </a:xfrm>
        </p:spPr>
        <p:txBody>
          <a:bodyPr/>
          <a:lstStyle>
            <a:lvl1pPr marL="0" indent="0">
              <a:buNone/>
              <a:defRPr sz="3200"/>
            </a:lvl1pPr>
            <a:lvl2pPr marL="451421" indent="0">
              <a:buNone/>
              <a:defRPr sz="2800"/>
            </a:lvl2pPr>
            <a:lvl3pPr marL="902873" indent="0">
              <a:buNone/>
              <a:defRPr sz="2400"/>
            </a:lvl3pPr>
            <a:lvl4pPr marL="1354313" indent="0">
              <a:buNone/>
              <a:defRPr sz="2000"/>
            </a:lvl4pPr>
            <a:lvl5pPr marL="1805753" indent="0">
              <a:buNone/>
              <a:defRPr sz="2000"/>
            </a:lvl5pPr>
            <a:lvl6pPr marL="2257181" indent="0">
              <a:buNone/>
              <a:defRPr sz="2000"/>
            </a:lvl6pPr>
            <a:lvl7pPr marL="2708620" indent="0">
              <a:buNone/>
              <a:defRPr sz="2000"/>
            </a:lvl7pPr>
            <a:lvl8pPr marL="3160056" indent="0">
              <a:buNone/>
              <a:defRPr sz="2000"/>
            </a:lvl8pPr>
            <a:lvl9pPr marL="3611513"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1421" indent="0">
              <a:buNone/>
              <a:defRPr sz="1400"/>
            </a:lvl2pPr>
            <a:lvl3pPr marL="902873" indent="0">
              <a:buNone/>
              <a:defRPr sz="1200"/>
            </a:lvl3pPr>
            <a:lvl4pPr marL="1354313" indent="0">
              <a:buNone/>
              <a:defRPr sz="1000"/>
            </a:lvl4pPr>
            <a:lvl5pPr marL="1805753" indent="0">
              <a:buNone/>
              <a:defRPr sz="1000"/>
            </a:lvl5pPr>
            <a:lvl6pPr marL="2257181" indent="0">
              <a:buNone/>
              <a:defRPr sz="1000"/>
            </a:lvl6pPr>
            <a:lvl7pPr marL="2708620" indent="0">
              <a:buNone/>
              <a:defRPr sz="1000"/>
            </a:lvl7pPr>
            <a:lvl8pPr marL="3160056" indent="0">
              <a:buNone/>
              <a:defRPr sz="1000"/>
            </a:lvl8pPr>
            <a:lvl9pPr marL="361151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2939955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17092150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8"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766787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26082" y="568860"/>
            <a:ext cx="1951200" cy="5656914"/>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71040" y="568860"/>
            <a:ext cx="5716800" cy="565691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1251129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76"/>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1421" indent="0" algn="ctr">
              <a:buNone/>
              <a:defRPr>
                <a:solidFill>
                  <a:schemeClr val="tx1">
                    <a:tint val="75000"/>
                  </a:schemeClr>
                </a:solidFill>
              </a:defRPr>
            </a:lvl2pPr>
            <a:lvl3pPr marL="902873" indent="0" algn="ctr">
              <a:buNone/>
              <a:defRPr>
                <a:solidFill>
                  <a:schemeClr val="tx1">
                    <a:tint val="75000"/>
                  </a:schemeClr>
                </a:solidFill>
              </a:defRPr>
            </a:lvl3pPr>
            <a:lvl4pPr marL="1354313" indent="0" algn="ctr">
              <a:buNone/>
              <a:defRPr>
                <a:solidFill>
                  <a:schemeClr val="tx1">
                    <a:tint val="75000"/>
                  </a:schemeClr>
                </a:solidFill>
              </a:defRPr>
            </a:lvl4pPr>
            <a:lvl5pPr marL="1805753" indent="0" algn="ctr">
              <a:buNone/>
              <a:defRPr>
                <a:solidFill>
                  <a:schemeClr val="tx1">
                    <a:tint val="75000"/>
                  </a:schemeClr>
                </a:solidFill>
              </a:defRPr>
            </a:lvl5pPr>
            <a:lvl6pPr marL="2257181" indent="0" algn="ctr">
              <a:buNone/>
              <a:defRPr>
                <a:solidFill>
                  <a:schemeClr val="tx1">
                    <a:tint val="75000"/>
                  </a:schemeClr>
                </a:solidFill>
              </a:defRPr>
            </a:lvl6pPr>
            <a:lvl7pPr marL="2708620" indent="0" algn="ctr">
              <a:buNone/>
              <a:defRPr>
                <a:solidFill>
                  <a:schemeClr val="tx1">
                    <a:tint val="75000"/>
                  </a:schemeClr>
                </a:solidFill>
              </a:defRPr>
            </a:lvl7pPr>
            <a:lvl8pPr marL="3160056" indent="0" algn="ctr">
              <a:buNone/>
              <a:defRPr>
                <a:solidFill>
                  <a:schemeClr val="tx1">
                    <a:tint val="75000"/>
                  </a:schemeClr>
                </a:solidFill>
              </a:defRPr>
            </a:lvl8pPr>
            <a:lvl9pPr marL="3611513"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80737816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3003780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41"/>
            <a:ext cx="7772400" cy="1500187"/>
          </a:xfrm>
        </p:spPr>
        <p:txBody>
          <a:bodyPr anchor="b"/>
          <a:lstStyle>
            <a:lvl1pPr marL="0" indent="0">
              <a:buNone/>
              <a:defRPr sz="2000">
                <a:solidFill>
                  <a:schemeClr val="tx1">
                    <a:tint val="75000"/>
                  </a:schemeClr>
                </a:solidFill>
              </a:defRPr>
            </a:lvl1pPr>
            <a:lvl2pPr marL="451421" indent="0">
              <a:buNone/>
              <a:defRPr sz="1800">
                <a:solidFill>
                  <a:schemeClr val="tx1">
                    <a:tint val="75000"/>
                  </a:schemeClr>
                </a:solidFill>
              </a:defRPr>
            </a:lvl2pPr>
            <a:lvl3pPr marL="902873" indent="0">
              <a:buNone/>
              <a:defRPr sz="1600">
                <a:solidFill>
                  <a:schemeClr val="tx1">
                    <a:tint val="75000"/>
                  </a:schemeClr>
                </a:solidFill>
              </a:defRPr>
            </a:lvl3pPr>
            <a:lvl4pPr marL="1354313" indent="0">
              <a:buNone/>
              <a:defRPr sz="1400">
                <a:solidFill>
                  <a:schemeClr val="tx1">
                    <a:tint val="75000"/>
                  </a:schemeClr>
                </a:solidFill>
              </a:defRPr>
            </a:lvl4pPr>
            <a:lvl5pPr marL="1805753" indent="0">
              <a:buNone/>
              <a:defRPr sz="1400">
                <a:solidFill>
                  <a:schemeClr val="tx1">
                    <a:tint val="75000"/>
                  </a:schemeClr>
                </a:solidFill>
              </a:defRPr>
            </a:lvl5pPr>
            <a:lvl6pPr marL="2257181" indent="0">
              <a:buNone/>
              <a:defRPr sz="1400">
                <a:solidFill>
                  <a:schemeClr val="tx1">
                    <a:tint val="75000"/>
                  </a:schemeClr>
                </a:solidFill>
              </a:defRPr>
            </a:lvl6pPr>
            <a:lvl7pPr marL="2708620" indent="0">
              <a:buNone/>
              <a:defRPr sz="1400">
                <a:solidFill>
                  <a:schemeClr val="tx1">
                    <a:tint val="75000"/>
                  </a:schemeClr>
                </a:solidFill>
              </a:defRPr>
            </a:lvl7pPr>
            <a:lvl8pPr marL="3160056" indent="0">
              <a:buNone/>
              <a:defRPr sz="1400">
                <a:solidFill>
                  <a:schemeClr val="tx1">
                    <a:tint val="75000"/>
                  </a:schemeClr>
                </a:solidFill>
              </a:defRPr>
            </a:lvl8pPr>
            <a:lvl9pPr marL="3611513"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34108896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0064452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252" y="1535117"/>
            <a:ext cx="4041775" cy="63976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252"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940093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62026049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55683655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33"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3"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333" y="1435113"/>
            <a:ext cx="3008313" cy="4691063"/>
          </a:xfrm>
        </p:spPr>
        <p:txBody>
          <a:bodyPr/>
          <a:lstStyle>
            <a:lvl1pPr marL="0" indent="0">
              <a:buNone/>
              <a:defRPr sz="1400"/>
            </a:lvl1pPr>
            <a:lvl2pPr marL="451421" indent="0">
              <a:buNone/>
              <a:defRPr sz="1200"/>
            </a:lvl2pPr>
            <a:lvl3pPr marL="902873" indent="0">
              <a:buNone/>
              <a:defRPr sz="1000"/>
            </a:lvl3pPr>
            <a:lvl4pPr marL="1354313" indent="0">
              <a:buNone/>
              <a:defRPr sz="900"/>
            </a:lvl4pPr>
            <a:lvl5pPr marL="1805753" indent="0">
              <a:buNone/>
              <a:defRPr sz="900"/>
            </a:lvl5pPr>
            <a:lvl6pPr marL="2257181" indent="0">
              <a:buNone/>
              <a:defRPr sz="900"/>
            </a:lvl6pPr>
            <a:lvl7pPr marL="2708620" indent="0">
              <a:buNone/>
              <a:defRPr sz="900"/>
            </a:lvl7pPr>
            <a:lvl8pPr marL="3160056" indent="0">
              <a:buNone/>
              <a:defRPr sz="900"/>
            </a:lvl8pPr>
            <a:lvl9pPr marL="3611513"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76815876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1421" indent="0">
              <a:buNone/>
              <a:defRPr sz="2800"/>
            </a:lvl2pPr>
            <a:lvl3pPr marL="902873" indent="0">
              <a:buNone/>
              <a:defRPr sz="2400"/>
            </a:lvl3pPr>
            <a:lvl4pPr marL="1354313" indent="0">
              <a:buNone/>
              <a:defRPr sz="2000"/>
            </a:lvl4pPr>
            <a:lvl5pPr marL="1805753" indent="0">
              <a:buNone/>
              <a:defRPr sz="2000"/>
            </a:lvl5pPr>
            <a:lvl6pPr marL="2257181" indent="0">
              <a:buNone/>
              <a:defRPr sz="2000"/>
            </a:lvl6pPr>
            <a:lvl7pPr marL="2708620" indent="0">
              <a:buNone/>
              <a:defRPr sz="2000"/>
            </a:lvl7pPr>
            <a:lvl8pPr marL="3160056" indent="0">
              <a:buNone/>
              <a:defRPr sz="2000"/>
            </a:lvl8pPr>
            <a:lvl9pPr marL="3611513" indent="0">
              <a:buNone/>
              <a:defRPr sz="2000"/>
            </a:lvl9pPr>
          </a:lstStyle>
          <a:p>
            <a:endParaRPr lang="en-US"/>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1421" indent="0">
              <a:buNone/>
              <a:defRPr sz="1200"/>
            </a:lvl2pPr>
            <a:lvl3pPr marL="902873" indent="0">
              <a:buNone/>
              <a:defRPr sz="1000"/>
            </a:lvl3pPr>
            <a:lvl4pPr marL="1354313" indent="0">
              <a:buNone/>
              <a:defRPr sz="900"/>
            </a:lvl4pPr>
            <a:lvl5pPr marL="1805753" indent="0">
              <a:buNone/>
              <a:defRPr sz="900"/>
            </a:lvl5pPr>
            <a:lvl6pPr marL="2257181" indent="0">
              <a:buNone/>
              <a:defRPr sz="900"/>
            </a:lvl6pPr>
            <a:lvl7pPr marL="2708620" indent="0">
              <a:buNone/>
              <a:defRPr sz="900"/>
            </a:lvl7pPr>
            <a:lvl8pPr marL="3160056" indent="0">
              <a:buNone/>
              <a:defRPr sz="900"/>
            </a:lvl8pPr>
            <a:lvl9pPr marL="3611513"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3023527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782482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71040" y="568862"/>
            <a:ext cx="7806240" cy="1143480"/>
          </a:xfrm>
        </p:spPr>
        <p:txBody>
          <a:bodyPr/>
          <a:lstStyle/>
          <a:p>
            <a:r>
              <a:rPr lang="fr-FR" smtClean="0"/>
              <a:t>Modifiez le style du titre</a:t>
            </a:r>
            <a:endParaRPr lang="fr-CA"/>
          </a:p>
        </p:txBody>
      </p:sp>
    </p:spTree>
    <p:extLst>
      <p:ext uri="{BB962C8B-B14F-4D97-AF65-F5344CB8AC3E}">
        <p14:creationId xmlns:p14="http://schemas.microsoft.com/office/powerpoint/2010/main" val="8226312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2"/>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712"/>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21240359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73" y="273050"/>
            <a:ext cx="8228013" cy="1143000"/>
          </a:xfrm>
        </p:spPr>
        <p:txBody>
          <a:bodyPr/>
          <a:lstStyle/>
          <a:p>
            <a:r>
              <a:rPr lang="x-none" smtClean="0"/>
              <a:t>Click to edit Master title style</a:t>
            </a:r>
            <a:endParaRPr lang="en-US"/>
          </a:p>
        </p:txBody>
      </p:sp>
    </p:spTree>
    <p:extLst>
      <p:ext uri="{BB962C8B-B14F-4D97-AF65-F5344CB8AC3E}">
        <p14:creationId xmlns:p14="http://schemas.microsoft.com/office/powerpoint/2010/main" val="35346749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631"/>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48770" indent="0" algn="ctr">
              <a:buNone/>
              <a:defRPr>
                <a:solidFill>
                  <a:schemeClr val="tx1">
                    <a:tint val="75000"/>
                  </a:schemeClr>
                </a:solidFill>
              </a:defRPr>
            </a:lvl2pPr>
            <a:lvl3pPr marL="897556" indent="0" algn="ctr">
              <a:buNone/>
              <a:defRPr>
                <a:solidFill>
                  <a:schemeClr val="tx1">
                    <a:tint val="75000"/>
                  </a:schemeClr>
                </a:solidFill>
              </a:defRPr>
            </a:lvl3pPr>
            <a:lvl4pPr marL="1346333" indent="0" algn="ctr">
              <a:buNone/>
              <a:defRPr>
                <a:solidFill>
                  <a:schemeClr val="tx1">
                    <a:tint val="75000"/>
                  </a:schemeClr>
                </a:solidFill>
              </a:defRPr>
            </a:lvl4pPr>
            <a:lvl5pPr marL="1795118" indent="0" algn="ctr">
              <a:buNone/>
              <a:defRPr>
                <a:solidFill>
                  <a:schemeClr val="tx1">
                    <a:tint val="75000"/>
                  </a:schemeClr>
                </a:solidFill>
              </a:defRPr>
            </a:lvl5pPr>
            <a:lvl6pPr marL="2243888" indent="0" algn="ctr">
              <a:buNone/>
              <a:defRPr>
                <a:solidFill>
                  <a:schemeClr val="tx1">
                    <a:tint val="75000"/>
                  </a:schemeClr>
                </a:solidFill>
              </a:defRPr>
            </a:lvl6pPr>
            <a:lvl7pPr marL="2692660" indent="0" algn="ctr">
              <a:buNone/>
              <a:defRPr>
                <a:solidFill>
                  <a:schemeClr val="tx1">
                    <a:tint val="75000"/>
                  </a:schemeClr>
                </a:solidFill>
              </a:defRPr>
            </a:lvl7pPr>
            <a:lvl8pPr marL="3141439" indent="0" algn="ctr">
              <a:buNone/>
              <a:defRPr>
                <a:solidFill>
                  <a:schemeClr val="tx1">
                    <a:tint val="75000"/>
                  </a:schemeClr>
                </a:solidFill>
              </a:defRPr>
            </a:lvl8pPr>
            <a:lvl9pPr marL="3590228"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p>
            <a:fld id="{EAE1C557-3FF3-4CE9-B4E6-F25E9B49478D}" type="datetimeFigureOut">
              <a:rPr lang="fr-CA" smtClean="0">
                <a:solidFill>
                  <a:prstClr val="black">
                    <a:tint val="75000"/>
                  </a:prstClr>
                </a:solidFill>
              </a:rPr>
              <a:pPr/>
              <a:t>2016-01-26</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2C53E94-E56C-4ABE-8D52-39FE42DE6D02}"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14946620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EAE1C557-3FF3-4CE9-B4E6-F25E9B49478D}" type="datetimeFigureOut">
              <a:rPr lang="fr-CA" smtClean="0">
                <a:solidFill>
                  <a:prstClr val="black">
                    <a:tint val="75000"/>
                  </a:prstClr>
                </a:solidFill>
              </a:rPr>
              <a:pPr/>
              <a:t>2016-01-26</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2C53E94-E56C-4ABE-8D52-39FE42DE6D02}"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095078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63"/>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41"/>
            <a:ext cx="7772400" cy="1500187"/>
          </a:xfrm>
        </p:spPr>
        <p:txBody>
          <a:bodyPr anchor="b"/>
          <a:lstStyle>
            <a:lvl1pPr marL="0" indent="0">
              <a:buNone/>
              <a:defRPr sz="2000">
                <a:solidFill>
                  <a:schemeClr val="tx1">
                    <a:tint val="75000"/>
                  </a:schemeClr>
                </a:solidFill>
              </a:defRPr>
            </a:lvl1pPr>
            <a:lvl2pPr marL="448770" indent="0">
              <a:buNone/>
              <a:defRPr sz="1800">
                <a:solidFill>
                  <a:schemeClr val="tx1">
                    <a:tint val="75000"/>
                  </a:schemeClr>
                </a:solidFill>
              </a:defRPr>
            </a:lvl2pPr>
            <a:lvl3pPr marL="897556" indent="0">
              <a:buNone/>
              <a:defRPr sz="1600">
                <a:solidFill>
                  <a:schemeClr val="tx1">
                    <a:tint val="75000"/>
                  </a:schemeClr>
                </a:solidFill>
              </a:defRPr>
            </a:lvl3pPr>
            <a:lvl4pPr marL="1346333" indent="0">
              <a:buNone/>
              <a:defRPr sz="1400">
                <a:solidFill>
                  <a:schemeClr val="tx1">
                    <a:tint val="75000"/>
                  </a:schemeClr>
                </a:solidFill>
              </a:defRPr>
            </a:lvl4pPr>
            <a:lvl5pPr marL="1795118" indent="0">
              <a:buNone/>
              <a:defRPr sz="1400">
                <a:solidFill>
                  <a:schemeClr val="tx1">
                    <a:tint val="75000"/>
                  </a:schemeClr>
                </a:solidFill>
              </a:defRPr>
            </a:lvl5pPr>
            <a:lvl6pPr marL="2243888" indent="0">
              <a:buNone/>
              <a:defRPr sz="1400">
                <a:solidFill>
                  <a:schemeClr val="tx1">
                    <a:tint val="75000"/>
                  </a:schemeClr>
                </a:solidFill>
              </a:defRPr>
            </a:lvl6pPr>
            <a:lvl7pPr marL="2692660" indent="0">
              <a:buNone/>
              <a:defRPr sz="1400">
                <a:solidFill>
                  <a:schemeClr val="tx1">
                    <a:tint val="75000"/>
                  </a:schemeClr>
                </a:solidFill>
              </a:defRPr>
            </a:lvl7pPr>
            <a:lvl8pPr marL="3141439" indent="0">
              <a:buNone/>
              <a:defRPr sz="1400">
                <a:solidFill>
                  <a:schemeClr val="tx1">
                    <a:tint val="75000"/>
                  </a:schemeClr>
                </a:solidFill>
              </a:defRPr>
            </a:lvl8pPr>
            <a:lvl9pPr marL="3590228"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EAE1C557-3FF3-4CE9-B4E6-F25E9B49478D}" type="datetimeFigureOut">
              <a:rPr lang="fr-CA" smtClean="0">
                <a:solidFill>
                  <a:prstClr val="black">
                    <a:tint val="75000"/>
                  </a:prstClr>
                </a:solidFill>
              </a:rPr>
              <a:pPr/>
              <a:t>2016-01-26</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2C53E94-E56C-4ABE-8D52-39FE42DE6D02}"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5019997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fld id="{EAE1C557-3FF3-4CE9-B4E6-F25E9B49478D}" type="datetimeFigureOut">
              <a:rPr lang="fr-CA" smtClean="0">
                <a:solidFill>
                  <a:prstClr val="black">
                    <a:tint val="75000"/>
                  </a:prstClr>
                </a:solidFill>
              </a:rPr>
              <a:pPr/>
              <a:t>2016-01-26</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62C53E94-E56C-4ABE-8D52-39FE42DE6D02}"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41536881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7"/>
            <a:ext cx="4040188" cy="639762"/>
          </a:xfrm>
        </p:spPr>
        <p:txBody>
          <a:bodyPr anchor="b"/>
          <a:lstStyle>
            <a:lvl1pPr marL="0" indent="0">
              <a:buNone/>
              <a:defRPr sz="2400" b="1"/>
            </a:lvl1pPr>
            <a:lvl2pPr marL="448770" indent="0">
              <a:buNone/>
              <a:defRPr sz="2000" b="1"/>
            </a:lvl2pPr>
            <a:lvl3pPr marL="897556" indent="0">
              <a:buNone/>
              <a:defRPr sz="1800" b="1"/>
            </a:lvl3pPr>
            <a:lvl4pPr marL="1346333" indent="0">
              <a:buNone/>
              <a:defRPr sz="1600" b="1"/>
            </a:lvl4pPr>
            <a:lvl5pPr marL="1795118" indent="0">
              <a:buNone/>
              <a:defRPr sz="1600" b="1"/>
            </a:lvl5pPr>
            <a:lvl6pPr marL="2243888" indent="0">
              <a:buNone/>
              <a:defRPr sz="1600" b="1"/>
            </a:lvl6pPr>
            <a:lvl7pPr marL="2692660" indent="0">
              <a:buNone/>
              <a:defRPr sz="1600" b="1"/>
            </a:lvl7pPr>
            <a:lvl8pPr marL="3141439" indent="0">
              <a:buNone/>
              <a:defRPr sz="1600" b="1"/>
            </a:lvl8pPr>
            <a:lvl9pPr marL="3590228"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228" y="1535117"/>
            <a:ext cx="4041775" cy="639762"/>
          </a:xfrm>
        </p:spPr>
        <p:txBody>
          <a:bodyPr anchor="b"/>
          <a:lstStyle>
            <a:lvl1pPr marL="0" indent="0">
              <a:buNone/>
              <a:defRPr sz="2400" b="1"/>
            </a:lvl1pPr>
            <a:lvl2pPr marL="448770" indent="0">
              <a:buNone/>
              <a:defRPr sz="2000" b="1"/>
            </a:lvl2pPr>
            <a:lvl3pPr marL="897556" indent="0">
              <a:buNone/>
              <a:defRPr sz="1800" b="1"/>
            </a:lvl3pPr>
            <a:lvl4pPr marL="1346333" indent="0">
              <a:buNone/>
              <a:defRPr sz="1600" b="1"/>
            </a:lvl4pPr>
            <a:lvl5pPr marL="1795118" indent="0">
              <a:buNone/>
              <a:defRPr sz="1600" b="1"/>
            </a:lvl5pPr>
            <a:lvl6pPr marL="2243888" indent="0">
              <a:buNone/>
              <a:defRPr sz="1600" b="1"/>
            </a:lvl6pPr>
            <a:lvl7pPr marL="2692660" indent="0">
              <a:buNone/>
              <a:defRPr sz="1600" b="1"/>
            </a:lvl7pPr>
            <a:lvl8pPr marL="3141439" indent="0">
              <a:buNone/>
              <a:defRPr sz="1600" b="1"/>
            </a:lvl8pPr>
            <a:lvl9pPr marL="3590228"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228"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p>
            <a:fld id="{EAE1C557-3FF3-4CE9-B4E6-F25E9B49478D}" type="datetimeFigureOut">
              <a:rPr lang="fr-CA" smtClean="0">
                <a:solidFill>
                  <a:prstClr val="black">
                    <a:tint val="75000"/>
                  </a:prstClr>
                </a:solidFill>
              </a:rPr>
              <a:pPr/>
              <a:t>2016-01-26</a:t>
            </a:fld>
            <a:endParaRPr lang="fr-CA">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CA">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62C53E94-E56C-4ABE-8D52-39FE42DE6D02}"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7770757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2"/>
          <p:cNvSpPr>
            <a:spLocks noGrp="1"/>
          </p:cNvSpPr>
          <p:nvPr>
            <p:ph type="dt" sz="half" idx="10"/>
          </p:nvPr>
        </p:nvSpPr>
        <p:spPr/>
        <p:txBody>
          <a:bodyPr/>
          <a:lstStyle/>
          <a:p>
            <a:fld id="{EAE1C557-3FF3-4CE9-B4E6-F25E9B49478D}" type="datetimeFigureOut">
              <a:rPr lang="fr-CA" smtClean="0">
                <a:solidFill>
                  <a:prstClr val="black">
                    <a:tint val="75000"/>
                  </a:prstClr>
                </a:solidFill>
              </a:rPr>
              <a:pPr/>
              <a:t>2016-01-26</a:t>
            </a:fld>
            <a:endParaRPr lang="fr-CA">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CA">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62C53E94-E56C-4ABE-8D52-39FE42DE6D02}"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63752798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AE1C557-3FF3-4CE9-B4E6-F25E9B49478D}" type="datetimeFigureOut">
              <a:rPr lang="fr-CA" smtClean="0">
                <a:solidFill>
                  <a:prstClr val="black">
                    <a:tint val="75000"/>
                  </a:prstClr>
                </a:solidFill>
              </a:rPr>
              <a:pPr/>
              <a:t>2016-01-26</a:t>
            </a:fld>
            <a:endParaRPr lang="fr-CA">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CA">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62C53E94-E56C-4ABE-8D52-39FE42DE6D02}"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4450274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333"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4" y="2732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333" y="1435113"/>
            <a:ext cx="3008313" cy="4691063"/>
          </a:xfrm>
        </p:spPr>
        <p:txBody>
          <a:bodyPr/>
          <a:lstStyle>
            <a:lvl1pPr marL="0" indent="0">
              <a:buNone/>
              <a:defRPr sz="1400"/>
            </a:lvl1pPr>
            <a:lvl2pPr marL="448770" indent="0">
              <a:buNone/>
              <a:defRPr sz="1200"/>
            </a:lvl2pPr>
            <a:lvl3pPr marL="897556" indent="0">
              <a:buNone/>
              <a:defRPr sz="1000"/>
            </a:lvl3pPr>
            <a:lvl4pPr marL="1346333" indent="0">
              <a:buNone/>
              <a:defRPr sz="900"/>
            </a:lvl4pPr>
            <a:lvl5pPr marL="1795118" indent="0">
              <a:buNone/>
              <a:defRPr sz="900"/>
            </a:lvl5pPr>
            <a:lvl6pPr marL="2243888" indent="0">
              <a:buNone/>
              <a:defRPr sz="900"/>
            </a:lvl6pPr>
            <a:lvl7pPr marL="2692660" indent="0">
              <a:buNone/>
              <a:defRPr sz="900"/>
            </a:lvl7pPr>
            <a:lvl8pPr marL="3141439" indent="0">
              <a:buNone/>
              <a:defRPr sz="900"/>
            </a:lvl8pPr>
            <a:lvl9pPr marL="3590228"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AE1C557-3FF3-4CE9-B4E6-F25E9B49478D}" type="datetimeFigureOut">
              <a:rPr lang="fr-CA" smtClean="0">
                <a:solidFill>
                  <a:prstClr val="black">
                    <a:tint val="75000"/>
                  </a:prstClr>
                </a:solidFill>
              </a:rPr>
              <a:pPr/>
              <a:t>2016-01-26</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62C53E94-E56C-4ABE-8D52-39FE42DE6D02}"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708828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440" y="2129984"/>
            <a:ext cx="7773120" cy="1470394"/>
          </a:xfrm>
        </p:spPr>
        <p:txBody>
          <a:bodyPr/>
          <a:lstStyle/>
          <a:p>
            <a:r>
              <a:rPr lang="fr-FR" smtClean="0"/>
              <a:t>Modifiez le style du titre</a:t>
            </a:r>
            <a:endParaRPr lang="fr-CA"/>
          </a:p>
        </p:txBody>
      </p:sp>
      <p:sp>
        <p:nvSpPr>
          <p:cNvPr id="3" name="Sous-titre 2"/>
          <p:cNvSpPr>
            <a:spLocks noGrp="1"/>
          </p:cNvSpPr>
          <p:nvPr>
            <p:ph type="subTitle" idx="1"/>
          </p:nvPr>
        </p:nvSpPr>
        <p:spPr>
          <a:xfrm>
            <a:off x="1372321" y="3885528"/>
            <a:ext cx="6400800" cy="1752664"/>
          </a:xfrm>
        </p:spPr>
        <p:txBody>
          <a:bodyPr/>
          <a:lstStyle>
            <a:lvl1pPr marL="0" indent="0" algn="ctr">
              <a:buNone/>
              <a:defRPr/>
            </a:lvl1pPr>
            <a:lvl2pPr marL="410152" indent="0" algn="ctr">
              <a:buNone/>
              <a:defRPr/>
            </a:lvl2pPr>
            <a:lvl3pPr marL="820295" indent="0" algn="ctr">
              <a:buNone/>
              <a:defRPr/>
            </a:lvl3pPr>
            <a:lvl4pPr marL="1230467" indent="0" algn="ctr">
              <a:buNone/>
              <a:defRPr/>
            </a:lvl4pPr>
            <a:lvl5pPr marL="1640602" indent="0" algn="ctr">
              <a:buNone/>
              <a:defRPr/>
            </a:lvl5pPr>
            <a:lvl6pPr marL="2050739" indent="0" algn="ctr">
              <a:buNone/>
              <a:defRPr/>
            </a:lvl6pPr>
            <a:lvl7pPr marL="2460909" indent="0" algn="ctr">
              <a:buNone/>
              <a:defRPr/>
            </a:lvl7pPr>
            <a:lvl8pPr marL="2871055" indent="0" algn="ctr">
              <a:buNone/>
              <a:defRPr/>
            </a:lvl8pPr>
            <a:lvl9pPr marL="3281204"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26594450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4"/>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48770" indent="0">
              <a:buNone/>
              <a:defRPr sz="2800"/>
            </a:lvl2pPr>
            <a:lvl3pPr marL="897556" indent="0">
              <a:buNone/>
              <a:defRPr sz="2400"/>
            </a:lvl3pPr>
            <a:lvl4pPr marL="1346333" indent="0">
              <a:buNone/>
              <a:defRPr sz="2000"/>
            </a:lvl4pPr>
            <a:lvl5pPr marL="1795118" indent="0">
              <a:buNone/>
              <a:defRPr sz="2000"/>
            </a:lvl5pPr>
            <a:lvl6pPr marL="2243888" indent="0">
              <a:buNone/>
              <a:defRPr sz="2000"/>
            </a:lvl6pPr>
            <a:lvl7pPr marL="2692660" indent="0">
              <a:buNone/>
              <a:defRPr sz="2000"/>
            </a:lvl7pPr>
            <a:lvl8pPr marL="3141439" indent="0">
              <a:buNone/>
              <a:defRPr sz="2000"/>
            </a:lvl8pPr>
            <a:lvl9pPr marL="3590228" indent="0">
              <a:buNone/>
              <a:defRPr sz="2000"/>
            </a:lvl9pPr>
          </a:lstStyle>
          <a:p>
            <a:endParaRPr lang="fr-CA"/>
          </a:p>
        </p:txBody>
      </p:sp>
      <p:sp>
        <p:nvSpPr>
          <p:cNvPr id="4" name="Espace réservé du texte 3"/>
          <p:cNvSpPr>
            <a:spLocks noGrp="1"/>
          </p:cNvSpPr>
          <p:nvPr>
            <p:ph type="body" sz="half" idx="2"/>
          </p:nvPr>
        </p:nvSpPr>
        <p:spPr>
          <a:xfrm>
            <a:off x="1792288" y="5367342"/>
            <a:ext cx="5486400" cy="804862"/>
          </a:xfrm>
        </p:spPr>
        <p:txBody>
          <a:bodyPr/>
          <a:lstStyle>
            <a:lvl1pPr marL="0" indent="0">
              <a:buNone/>
              <a:defRPr sz="1400"/>
            </a:lvl1pPr>
            <a:lvl2pPr marL="448770" indent="0">
              <a:buNone/>
              <a:defRPr sz="1200"/>
            </a:lvl2pPr>
            <a:lvl3pPr marL="897556" indent="0">
              <a:buNone/>
              <a:defRPr sz="1000"/>
            </a:lvl3pPr>
            <a:lvl4pPr marL="1346333" indent="0">
              <a:buNone/>
              <a:defRPr sz="900"/>
            </a:lvl4pPr>
            <a:lvl5pPr marL="1795118" indent="0">
              <a:buNone/>
              <a:defRPr sz="900"/>
            </a:lvl5pPr>
            <a:lvl6pPr marL="2243888" indent="0">
              <a:buNone/>
              <a:defRPr sz="900"/>
            </a:lvl6pPr>
            <a:lvl7pPr marL="2692660" indent="0">
              <a:buNone/>
              <a:defRPr sz="900"/>
            </a:lvl7pPr>
            <a:lvl8pPr marL="3141439" indent="0">
              <a:buNone/>
              <a:defRPr sz="900"/>
            </a:lvl8pPr>
            <a:lvl9pPr marL="3590228"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AE1C557-3FF3-4CE9-B4E6-F25E9B49478D}" type="datetimeFigureOut">
              <a:rPr lang="fr-CA" smtClean="0">
                <a:solidFill>
                  <a:prstClr val="black">
                    <a:tint val="75000"/>
                  </a:prstClr>
                </a:solidFill>
              </a:rPr>
              <a:pPr/>
              <a:t>2016-01-26</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62C53E94-E56C-4ABE-8D52-39FE42DE6D02}"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66052474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EAE1C557-3FF3-4CE9-B4E6-F25E9B49478D}" type="datetimeFigureOut">
              <a:rPr lang="fr-CA" smtClean="0">
                <a:solidFill>
                  <a:prstClr val="black">
                    <a:tint val="75000"/>
                  </a:prstClr>
                </a:solidFill>
              </a:rPr>
              <a:pPr/>
              <a:t>2016-01-26</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2C53E94-E56C-4ABE-8D52-39FE42DE6D02}"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107948796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1" y="274757"/>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757"/>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EAE1C557-3FF3-4CE9-B4E6-F25E9B49478D}" type="datetimeFigureOut">
              <a:rPr lang="fr-CA" smtClean="0">
                <a:solidFill>
                  <a:prstClr val="black">
                    <a:tint val="75000"/>
                  </a:prstClr>
                </a:solidFill>
              </a:rPr>
              <a:pPr/>
              <a:t>2016-01-26</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2C53E94-E56C-4ABE-8D52-39FE42DE6D02}"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18019813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1421" indent="0" algn="ctr">
              <a:buNone/>
              <a:defRPr sz="2000"/>
            </a:lvl2pPr>
            <a:lvl3pPr marL="902873" indent="0" algn="ctr">
              <a:buNone/>
              <a:defRPr sz="1800"/>
            </a:lvl3pPr>
            <a:lvl4pPr marL="1354313" indent="0" algn="ctr">
              <a:buNone/>
              <a:defRPr sz="1600"/>
            </a:lvl4pPr>
            <a:lvl5pPr marL="1805753" indent="0" algn="ctr">
              <a:buNone/>
              <a:defRPr sz="1600"/>
            </a:lvl5pPr>
            <a:lvl6pPr marL="2257181" indent="0" algn="ctr">
              <a:buNone/>
              <a:defRPr sz="1600"/>
            </a:lvl6pPr>
            <a:lvl7pPr marL="2708620" indent="0" algn="ctr">
              <a:buNone/>
              <a:defRPr sz="1600"/>
            </a:lvl7pPr>
            <a:lvl8pPr marL="3160056" indent="0" algn="ctr">
              <a:buNone/>
              <a:defRPr sz="1600"/>
            </a:lvl8pPr>
            <a:lvl9pPr marL="361151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95353840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81579369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61"/>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761"/>
            <a:ext cx="7886700" cy="1500187"/>
          </a:xfrm>
        </p:spPr>
        <p:txBody>
          <a:bodyPr/>
          <a:lstStyle>
            <a:lvl1pPr marL="0" indent="0">
              <a:buNone/>
              <a:defRPr sz="2400">
                <a:solidFill>
                  <a:schemeClr val="tx1">
                    <a:tint val="75000"/>
                  </a:schemeClr>
                </a:solidFill>
              </a:defRPr>
            </a:lvl1pPr>
            <a:lvl2pPr marL="451421" indent="0">
              <a:buNone/>
              <a:defRPr sz="2000">
                <a:solidFill>
                  <a:schemeClr val="tx1">
                    <a:tint val="75000"/>
                  </a:schemeClr>
                </a:solidFill>
              </a:defRPr>
            </a:lvl2pPr>
            <a:lvl3pPr marL="902873" indent="0">
              <a:buNone/>
              <a:defRPr sz="1800">
                <a:solidFill>
                  <a:schemeClr val="tx1">
                    <a:tint val="75000"/>
                  </a:schemeClr>
                </a:solidFill>
              </a:defRPr>
            </a:lvl3pPr>
            <a:lvl4pPr marL="1354313" indent="0">
              <a:buNone/>
              <a:defRPr sz="1600">
                <a:solidFill>
                  <a:schemeClr val="tx1">
                    <a:tint val="75000"/>
                  </a:schemeClr>
                </a:solidFill>
              </a:defRPr>
            </a:lvl4pPr>
            <a:lvl5pPr marL="1805753" indent="0">
              <a:buNone/>
              <a:defRPr sz="1600">
                <a:solidFill>
                  <a:schemeClr val="tx1">
                    <a:tint val="75000"/>
                  </a:schemeClr>
                </a:solidFill>
              </a:defRPr>
            </a:lvl5pPr>
            <a:lvl6pPr marL="2257181" indent="0">
              <a:buNone/>
              <a:defRPr sz="1600">
                <a:solidFill>
                  <a:schemeClr val="tx1">
                    <a:tint val="75000"/>
                  </a:schemeClr>
                </a:solidFill>
              </a:defRPr>
            </a:lvl6pPr>
            <a:lvl7pPr marL="2708620" indent="0">
              <a:buNone/>
              <a:defRPr sz="1600">
                <a:solidFill>
                  <a:schemeClr val="tx1">
                    <a:tint val="75000"/>
                  </a:schemeClr>
                </a:solidFill>
              </a:defRPr>
            </a:lvl7pPr>
            <a:lvl8pPr marL="3160056" indent="0">
              <a:buNone/>
              <a:defRPr sz="1600">
                <a:solidFill>
                  <a:schemeClr val="tx1">
                    <a:tint val="75000"/>
                  </a:schemeClr>
                </a:solidFill>
              </a:defRPr>
            </a:lvl8pPr>
            <a:lvl9pPr marL="361151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71086117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88271474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8" y="1681167"/>
            <a:ext cx="3868340" cy="82391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8"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5" y="1681167"/>
            <a:ext cx="3887391" cy="82391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5"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400139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51487112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06684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41484072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67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1421" indent="0">
              <a:buNone/>
              <a:defRPr sz="1400"/>
            </a:lvl2pPr>
            <a:lvl3pPr marL="902873" indent="0">
              <a:buNone/>
              <a:defRPr sz="1200"/>
            </a:lvl3pPr>
            <a:lvl4pPr marL="1354313" indent="0">
              <a:buNone/>
              <a:defRPr sz="1000"/>
            </a:lvl4pPr>
            <a:lvl5pPr marL="1805753" indent="0">
              <a:buNone/>
              <a:defRPr sz="1000"/>
            </a:lvl5pPr>
            <a:lvl6pPr marL="2257181" indent="0">
              <a:buNone/>
              <a:defRPr sz="1000"/>
            </a:lvl6pPr>
            <a:lvl7pPr marL="2708620" indent="0">
              <a:buNone/>
              <a:defRPr sz="1000"/>
            </a:lvl7pPr>
            <a:lvl8pPr marL="3160056" indent="0">
              <a:buNone/>
              <a:defRPr sz="1000"/>
            </a:lvl8pPr>
            <a:lvl9pPr marL="361151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81924046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678"/>
            <a:ext cx="4629150" cy="4873625"/>
          </a:xfrm>
        </p:spPr>
        <p:txBody>
          <a:bodyPr/>
          <a:lstStyle>
            <a:lvl1pPr marL="0" indent="0">
              <a:buNone/>
              <a:defRPr sz="3200"/>
            </a:lvl1pPr>
            <a:lvl2pPr marL="451421" indent="0">
              <a:buNone/>
              <a:defRPr sz="2800"/>
            </a:lvl2pPr>
            <a:lvl3pPr marL="902873" indent="0">
              <a:buNone/>
              <a:defRPr sz="2400"/>
            </a:lvl3pPr>
            <a:lvl4pPr marL="1354313" indent="0">
              <a:buNone/>
              <a:defRPr sz="2000"/>
            </a:lvl4pPr>
            <a:lvl5pPr marL="1805753" indent="0">
              <a:buNone/>
              <a:defRPr sz="2000"/>
            </a:lvl5pPr>
            <a:lvl6pPr marL="2257181" indent="0">
              <a:buNone/>
              <a:defRPr sz="2000"/>
            </a:lvl6pPr>
            <a:lvl7pPr marL="2708620" indent="0">
              <a:buNone/>
              <a:defRPr sz="2000"/>
            </a:lvl7pPr>
            <a:lvl8pPr marL="3160056" indent="0">
              <a:buNone/>
              <a:defRPr sz="2000"/>
            </a:lvl8pPr>
            <a:lvl9pPr marL="3611513"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1421" indent="0">
              <a:buNone/>
              <a:defRPr sz="1400"/>
            </a:lvl2pPr>
            <a:lvl3pPr marL="902873" indent="0">
              <a:buNone/>
              <a:defRPr sz="1200"/>
            </a:lvl3pPr>
            <a:lvl4pPr marL="1354313" indent="0">
              <a:buNone/>
              <a:defRPr sz="1000"/>
            </a:lvl4pPr>
            <a:lvl5pPr marL="1805753" indent="0">
              <a:buNone/>
              <a:defRPr sz="1000"/>
            </a:lvl5pPr>
            <a:lvl6pPr marL="2257181" indent="0">
              <a:buNone/>
              <a:defRPr sz="1000"/>
            </a:lvl6pPr>
            <a:lvl7pPr marL="2708620" indent="0">
              <a:buNone/>
              <a:defRPr sz="1000"/>
            </a:lvl7pPr>
            <a:lvl8pPr marL="3160056" indent="0">
              <a:buNone/>
              <a:defRPr sz="1000"/>
            </a:lvl8pPr>
            <a:lvl9pPr marL="361151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10684575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09238125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8"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F3183-C73B-429E-A536-E37D2E718B7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B9D4D-B902-4B36-BC0E-A9D9FE8650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8562860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28"/>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1421" indent="0" algn="ctr">
              <a:buNone/>
              <a:defRPr>
                <a:solidFill>
                  <a:schemeClr val="tx1">
                    <a:tint val="75000"/>
                  </a:schemeClr>
                </a:solidFill>
              </a:defRPr>
            </a:lvl2pPr>
            <a:lvl3pPr marL="902873" indent="0" algn="ctr">
              <a:buNone/>
              <a:defRPr>
                <a:solidFill>
                  <a:schemeClr val="tx1">
                    <a:tint val="75000"/>
                  </a:schemeClr>
                </a:solidFill>
              </a:defRPr>
            </a:lvl3pPr>
            <a:lvl4pPr marL="1354313" indent="0" algn="ctr">
              <a:buNone/>
              <a:defRPr>
                <a:solidFill>
                  <a:schemeClr val="tx1">
                    <a:tint val="75000"/>
                  </a:schemeClr>
                </a:solidFill>
              </a:defRPr>
            </a:lvl4pPr>
            <a:lvl5pPr marL="1805753" indent="0" algn="ctr">
              <a:buNone/>
              <a:defRPr>
                <a:solidFill>
                  <a:schemeClr val="tx1">
                    <a:tint val="75000"/>
                  </a:schemeClr>
                </a:solidFill>
              </a:defRPr>
            </a:lvl5pPr>
            <a:lvl6pPr marL="2257181" indent="0" algn="ctr">
              <a:buNone/>
              <a:defRPr>
                <a:solidFill>
                  <a:schemeClr val="tx1">
                    <a:tint val="75000"/>
                  </a:schemeClr>
                </a:solidFill>
              </a:defRPr>
            </a:lvl6pPr>
            <a:lvl7pPr marL="2708620" indent="0" algn="ctr">
              <a:buNone/>
              <a:defRPr>
                <a:solidFill>
                  <a:schemeClr val="tx1">
                    <a:tint val="75000"/>
                  </a:schemeClr>
                </a:solidFill>
              </a:defRPr>
            </a:lvl7pPr>
            <a:lvl8pPr marL="3160056" indent="0" algn="ctr">
              <a:buNone/>
              <a:defRPr>
                <a:solidFill>
                  <a:schemeClr val="tx1">
                    <a:tint val="75000"/>
                  </a:schemeClr>
                </a:solidFill>
              </a:defRPr>
            </a:lvl8pPr>
            <a:lvl9pPr marL="3611513"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54802606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90466188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41"/>
            <a:ext cx="7772400" cy="1500187"/>
          </a:xfrm>
        </p:spPr>
        <p:txBody>
          <a:bodyPr anchor="b"/>
          <a:lstStyle>
            <a:lvl1pPr marL="0" indent="0">
              <a:buNone/>
              <a:defRPr sz="2000">
                <a:solidFill>
                  <a:schemeClr val="tx1">
                    <a:tint val="75000"/>
                  </a:schemeClr>
                </a:solidFill>
              </a:defRPr>
            </a:lvl1pPr>
            <a:lvl2pPr marL="451421" indent="0">
              <a:buNone/>
              <a:defRPr sz="1800">
                <a:solidFill>
                  <a:schemeClr val="tx1">
                    <a:tint val="75000"/>
                  </a:schemeClr>
                </a:solidFill>
              </a:defRPr>
            </a:lvl2pPr>
            <a:lvl3pPr marL="902873" indent="0">
              <a:buNone/>
              <a:defRPr sz="1600">
                <a:solidFill>
                  <a:schemeClr val="tx1">
                    <a:tint val="75000"/>
                  </a:schemeClr>
                </a:solidFill>
              </a:defRPr>
            </a:lvl3pPr>
            <a:lvl4pPr marL="1354313" indent="0">
              <a:buNone/>
              <a:defRPr sz="1400">
                <a:solidFill>
                  <a:schemeClr val="tx1">
                    <a:tint val="75000"/>
                  </a:schemeClr>
                </a:solidFill>
              </a:defRPr>
            </a:lvl4pPr>
            <a:lvl5pPr marL="1805753" indent="0">
              <a:buNone/>
              <a:defRPr sz="1400">
                <a:solidFill>
                  <a:schemeClr val="tx1">
                    <a:tint val="75000"/>
                  </a:schemeClr>
                </a:solidFill>
              </a:defRPr>
            </a:lvl5pPr>
            <a:lvl6pPr marL="2257181" indent="0">
              <a:buNone/>
              <a:defRPr sz="1400">
                <a:solidFill>
                  <a:schemeClr val="tx1">
                    <a:tint val="75000"/>
                  </a:schemeClr>
                </a:solidFill>
              </a:defRPr>
            </a:lvl6pPr>
            <a:lvl7pPr marL="2708620" indent="0">
              <a:buNone/>
              <a:defRPr sz="1400">
                <a:solidFill>
                  <a:schemeClr val="tx1">
                    <a:tint val="75000"/>
                  </a:schemeClr>
                </a:solidFill>
              </a:defRPr>
            </a:lvl7pPr>
            <a:lvl8pPr marL="3160056" indent="0">
              <a:buNone/>
              <a:defRPr sz="1400">
                <a:solidFill>
                  <a:schemeClr val="tx1">
                    <a:tint val="75000"/>
                  </a:schemeClr>
                </a:solidFill>
              </a:defRPr>
            </a:lvl8pPr>
            <a:lvl9pPr marL="3611513"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1387727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21983293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228" y="1535117"/>
            <a:ext cx="4041775" cy="63976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228"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880743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75357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880" y="4406970"/>
            <a:ext cx="7771680" cy="1362383"/>
          </a:xfrm>
        </p:spPr>
        <p:txBody>
          <a:bodyPr anchor="t"/>
          <a:lstStyle>
            <a:lvl1pPr algn="l">
              <a:defRPr sz="36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880" y="2906225"/>
            <a:ext cx="7771680" cy="1500638"/>
          </a:xfrm>
        </p:spPr>
        <p:txBody>
          <a:bodyPr anchor="b"/>
          <a:lstStyle>
            <a:lvl1pPr marL="0" indent="0">
              <a:buNone/>
              <a:defRPr sz="1800"/>
            </a:lvl1pPr>
            <a:lvl2pPr marL="410152" indent="0">
              <a:buNone/>
              <a:defRPr sz="1600"/>
            </a:lvl2pPr>
            <a:lvl3pPr marL="820295" indent="0">
              <a:buNone/>
              <a:defRPr sz="1500"/>
            </a:lvl3pPr>
            <a:lvl4pPr marL="1230467" indent="0">
              <a:buNone/>
              <a:defRPr sz="1300"/>
            </a:lvl4pPr>
            <a:lvl5pPr marL="1640602" indent="0">
              <a:buNone/>
              <a:defRPr sz="1300"/>
            </a:lvl5pPr>
            <a:lvl6pPr marL="2050739" indent="0">
              <a:buNone/>
              <a:defRPr sz="1300"/>
            </a:lvl6pPr>
            <a:lvl7pPr marL="2460909" indent="0">
              <a:buNone/>
              <a:defRPr sz="1300"/>
            </a:lvl7pPr>
            <a:lvl8pPr marL="2871055" indent="0">
              <a:buNone/>
              <a:defRPr sz="1300"/>
            </a:lvl8pPr>
            <a:lvl9pPr marL="3281204" indent="0">
              <a:buNone/>
              <a:defRPr sz="1300"/>
            </a:lvl9pPr>
          </a:lstStyle>
          <a:p>
            <a:pPr lvl="0"/>
            <a:r>
              <a:rPr lang="fr-FR" smtClean="0"/>
              <a:t>Modifiez les styles du texte du masque</a:t>
            </a:r>
          </a:p>
        </p:txBody>
      </p:sp>
    </p:spTree>
    <p:extLst>
      <p:ext uri="{BB962C8B-B14F-4D97-AF65-F5344CB8AC3E}">
        <p14:creationId xmlns:p14="http://schemas.microsoft.com/office/powerpoint/2010/main" val="30046053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93293686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33"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3"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333" y="1435113"/>
            <a:ext cx="3008313" cy="4691063"/>
          </a:xfrm>
        </p:spPr>
        <p:txBody>
          <a:bodyPr/>
          <a:lstStyle>
            <a:lvl1pPr marL="0" indent="0">
              <a:buNone/>
              <a:defRPr sz="1400"/>
            </a:lvl1pPr>
            <a:lvl2pPr marL="451421" indent="0">
              <a:buNone/>
              <a:defRPr sz="1200"/>
            </a:lvl2pPr>
            <a:lvl3pPr marL="902873" indent="0">
              <a:buNone/>
              <a:defRPr sz="1000"/>
            </a:lvl3pPr>
            <a:lvl4pPr marL="1354313" indent="0">
              <a:buNone/>
              <a:defRPr sz="900"/>
            </a:lvl4pPr>
            <a:lvl5pPr marL="1805753" indent="0">
              <a:buNone/>
              <a:defRPr sz="900"/>
            </a:lvl5pPr>
            <a:lvl6pPr marL="2257181" indent="0">
              <a:buNone/>
              <a:defRPr sz="900"/>
            </a:lvl6pPr>
            <a:lvl7pPr marL="2708620" indent="0">
              <a:buNone/>
              <a:defRPr sz="900"/>
            </a:lvl7pPr>
            <a:lvl8pPr marL="3160056" indent="0">
              <a:buNone/>
              <a:defRPr sz="900"/>
            </a:lvl8pPr>
            <a:lvl9pPr marL="3611513"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46362268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1421" indent="0">
              <a:buNone/>
              <a:defRPr sz="2800"/>
            </a:lvl2pPr>
            <a:lvl3pPr marL="902873" indent="0">
              <a:buNone/>
              <a:defRPr sz="2400"/>
            </a:lvl3pPr>
            <a:lvl4pPr marL="1354313" indent="0">
              <a:buNone/>
              <a:defRPr sz="2000"/>
            </a:lvl4pPr>
            <a:lvl5pPr marL="1805753" indent="0">
              <a:buNone/>
              <a:defRPr sz="2000"/>
            </a:lvl5pPr>
            <a:lvl6pPr marL="2257181" indent="0">
              <a:buNone/>
              <a:defRPr sz="2000"/>
            </a:lvl6pPr>
            <a:lvl7pPr marL="2708620" indent="0">
              <a:buNone/>
              <a:defRPr sz="2000"/>
            </a:lvl7pPr>
            <a:lvl8pPr marL="3160056" indent="0">
              <a:buNone/>
              <a:defRPr sz="2000"/>
            </a:lvl8pPr>
            <a:lvl9pPr marL="3611513" indent="0">
              <a:buNone/>
              <a:defRPr sz="2000"/>
            </a:lvl9pPr>
          </a:lstStyle>
          <a:p>
            <a:endParaRPr lang="en-US"/>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1421" indent="0">
              <a:buNone/>
              <a:defRPr sz="1200"/>
            </a:lvl2pPr>
            <a:lvl3pPr marL="902873" indent="0">
              <a:buNone/>
              <a:defRPr sz="1000"/>
            </a:lvl3pPr>
            <a:lvl4pPr marL="1354313" indent="0">
              <a:buNone/>
              <a:defRPr sz="900"/>
            </a:lvl4pPr>
            <a:lvl5pPr marL="1805753" indent="0">
              <a:buNone/>
              <a:defRPr sz="900"/>
            </a:lvl5pPr>
            <a:lvl6pPr marL="2257181" indent="0">
              <a:buNone/>
              <a:defRPr sz="900"/>
            </a:lvl6pPr>
            <a:lvl7pPr marL="2708620" indent="0">
              <a:buNone/>
              <a:defRPr sz="900"/>
            </a:lvl7pPr>
            <a:lvl8pPr marL="3160056" indent="0">
              <a:buNone/>
              <a:defRPr sz="900"/>
            </a:lvl8pPr>
            <a:lvl9pPr marL="3611513"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52620605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88113120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2"/>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712"/>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492334D-AFCC-C84F-BF53-A3D16A56D409}"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E3408C-4FE0-0848-8C44-5DC664202C2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04289108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73" y="273050"/>
            <a:ext cx="8228013" cy="1143000"/>
          </a:xfrm>
        </p:spPr>
        <p:txBody>
          <a:bodyPr/>
          <a:lstStyle/>
          <a:p>
            <a:r>
              <a:rPr lang="x-none" smtClean="0"/>
              <a:t>Click to edit Master title style</a:t>
            </a:r>
            <a:endParaRPr lang="en-US"/>
          </a:p>
        </p:txBody>
      </p:sp>
    </p:spTree>
    <p:extLst>
      <p:ext uri="{BB962C8B-B14F-4D97-AF65-F5344CB8AC3E}">
        <p14:creationId xmlns:p14="http://schemas.microsoft.com/office/powerpoint/2010/main" val="20960913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628"/>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1421" indent="0" algn="ctr">
              <a:buNone/>
              <a:defRPr>
                <a:solidFill>
                  <a:schemeClr val="tx1">
                    <a:tint val="75000"/>
                  </a:schemeClr>
                </a:solidFill>
              </a:defRPr>
            </a:lvl2pPr>
            <a:lvl3pPr marL="902873" indent="0" algn="ctr">
              <a:buNone/>
              <a:defRPr>
                <a:solidFill>
                  <a:schemeClr val="tx1">
                    <a:tint val="75000"/>
                  </a:schemeClr>
                </a:solidFill>
              </a:defRPr>
            </a:lvl3pPr>
            <a:lvl4pPr marL="1354313" indent="0" algn="ctr">
              <a:buNone/>
              <a:defRPr>
                <a:solidFill>
                  <a:schemeClr val="tx1">
                    <a:tint val="75000"/>
                  </a:schemeClr>
                </a:solidFill>
              </a:defRPr>
            </a:lvl4pPr>
            <a:lvl5pPr marL="1805753" indent="0" algn="ctr">
              <a:buNone/>
              <a:defRPr>
                <a:solidFill>
                  <a:schemeClr val="tx1">
                    <a:tint val="75000"/>
                  </a:schemeClr>
                </a:solidFill>
              </a:defRPr>
            </a:lvl5pPr>
            <a:lvl6pPr marL="2257181" indent="0" algn="ctr">
              <a:buNone/>
              <a:defRPr>
                <a:solidFill>
                  <a:schemeClr val="tx1">
                    <a:tint val="75000"/>
                  </a:schemeClr>
                </a:solidFill>
              </a:defRPr>
            </a:lvl6pPr>
            <a:lvl7pPr marL="2708620" indent="0" algn="ctr">
              <a:buNone/>
              <a:defRPr>
                <a:solidFill>
                  <a:schemeClr val="tx1">
                    <a:tint val="75000"/>
                  </a:schemeClr>
                </a:solidFill>
              </a:defRPr>
            </a:lvl7pPr>
            <a:lvl8pPr marL="3160056" indent="0" algn="ctr">
              <a:buNone/>
              <a:defRPr>
                <a:solidFill>
                  <a:schemeClr val="tx1">
                    <a:tint val="75000"/>
                  </a:schemeClr>
                </a:solidFill>
              </a:defRPr>
            </a:lvl8pPr>
            <a:lvl9pPr marL="3611513"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e la date 3"/>
          <p:cNvSpPr>
            <a:spLocks noGrp="1"/>
          </p:cNvSpPr>
          <p:nvPr>
            <p:ph type="dt" sz="half" idx="10"/>
          </p:nvPr>
        </p:nvSpPr>
        <p:spPr/>
        <p:txBody>
          <a:bodyPr/>
          <a:lstStyle/>
          <a:p>
            <a:fld id="{6956DFB3-04D0-4DAA-AA5E-B60EBBA6A4AE}" type="datetimeFigureOut">
              <a:rPr lang="fr-CA" smtClean="0">
                <a:solidFill>
                  <a:prstClr val="black">
                    <a:tint val="75000"/>
                  </a:prstClr>
                </a:solidFill>
              </a:rPr>
              <a:pPr/>
              <a:t>2016-01-26</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8B65244E-A760-40BA-B7B6-29DE7B926B9A}"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174821504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6956DFB3-04D0-4DAA-AA5E-B60EBBA6A4AE}" type="datetimeFigureOut">
              <a:rPr lang="fr-CA" smtClean="0">
                <a:solidFill>
                  <a:prstClr val="black">
                    <a:tint val="75000"/>
                  </a:prstClr>
                </a:solidFill>
              </a:rPr>
              <a:pPr/>
              <a:t>2016-01-26</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8B65244E-A760-40BA-B7B6-29DE7B926B9A}"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7522395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3"/>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41"/>
            <a:ext cx="7772400" cy="1500187"/>
          </a:xfrm>
        </p:spPr>
        <p:txBody>
          <a:bodyPr anchor="b"/>
          <a:lstStyle>
            <a:lvl1pPr marL="0" indent="0">
              <a:buNone/>
              <a:defRPr sz="2000">
                <a:solidFill>
                  <a:schemeClr val="tx1">
                    <a:tint val="75000"/>
                  </a:schemeClr>
                </a:solidFill>
              </a:defRPr>
            </a:lvl1pPr>
            <a:lvl2pPr marL="451421" indent="0">
              <a:buNone/>
              <a:defRPr sz="1800">
                <a:solidFill>
                  <a:schemeClr val="tx1">
                    <a:tint val="75000"/>
                  </a:schemeClr>
                </a:solidFill>
              </a:defRPr>
            </a:lvl2pPr>
            <a:lvl3pPr marL="902873" indent="0">
              <a:buNone/>
              <a:defRPr sz="1600">
                <a:solidFill>
                  <a:schemeClr val="tx1">
                    <a:tint val="75000"/>
                  </a:schemeClr>
                </a:solidFill>
              </a:defRPr>
            </a:lvl3pPr>
            <a:lvl4pPr marL="1354313" indent="0">
              <a:buNone/>
              <a:defRPr sz="1400">
                <a:solidFill>
                  <a:schemeClr val="tx1">
                    <a:tint val="75000"/>
                  </a:schemeClr>
                </a:solidFill>
              </a:defRPr>
            </a:lvl4pPr>
            <a:lvl5pPr marL="1805753" indent="0">
              <a:buNone/>
              <a:defRPr sz="1400">
                <a:solidFill>
                  <a:schemeClr val="tx1">
                    <a:tint val="75000"/>
                  </a:schemeClr>
                </a:solidFill>
              </a:defRPr>
            </a:lvl5pPr>
            <a:lvl6pPr marL="2257181" indent="0">
              <a:buNone/>
              <a:defRPr sz="1400">
                <a:solidFill>
                  <a:schemeClr val="tx1">
                    <a:tint val="75000"/>
                  </a:schemeClr>
                </a:solidFill>
              </a:defRPr>
            </a:lvl6pPr>
            <a:lvl7pPr marL="2708620" indent="0">
              <a:buNone/>
              <a:defRPr sz="1400">
                <a:solidFill>
                  <a:schemeClr val="tx1">
                    <a:tint val="75000"/>
                  </a:schemeClr>
                </a:solidFill>
              </a:defRPr>
            </a:lvl7pPr>
            <a:lvl8pPr marL="3160056" indent="0">
              <a:buNone/>
              <a:defRPr sz="1400">
                <a:solidFill>
                  <a:schemeClr val="tx1">
                    <a:tint val="75000"/>
                  </a:schemeClr>
                </a:solidFill>
              </a:defRPr>
            </a:lvl8pPr>
            <a:lvl9pPr marL="3611513"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956DFB3-04D0-4DAA-AA5E-B60EBBA6A4AE}" type="datetimeFigureOut">
              <a:rPr lang="fr-CA" smtClean="0">
                <a:solidFill>
                  <a:prstClr val="black">
                    <a:tint val="75000"/>
                  </a:prstClr>
                </a:solidFill>
              </a:rPr>
              <a:pPr/>
              <a:t>2016-01-26</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8B65244E-A760-40BA-B7B6-29DE7B926B9A}"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70142117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fld id="{6956DFB3-04D0-4DAA-AA5E-B60EBBA6A4AE}" type="datetimeFigureOut">
              <a:rPr lang="fr-CA" smtClean="0">
                <a:solidFill>
                  <a:prstClr val="black">
                    <a:tint val="75000"/>
                  </a:prstClr>
                </a:solidFill>
              </a:rPr>
              <a:pPr/>
              <a:t>2016-01-26</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8B65244E-A760-40BA-B7B6-29DE7B926B9A}"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364232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2562"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2013452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7"/>
            <a:ext cx="4040188" cy="63976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228" y="1535117"/>
            <a:ext cx="4041775" cy="639762"/>
          </a:xfrm>
        </p:spPr>
        <p:txBody>
          <a:bodyPr anchor="b"/>
          <a:lstStyle>
            <a:lvl1pPr marL="0" indent="0">
              <a:buNone/>
              <a:defRPr sz="2400" b="1"/>
            </a:lvl1pPr>
            <a:lvl2pPr marL="451421" indent="0">
              <a:buNone/>
              <a:defRPr sz="2000" b="1"/>
            </a:lvl2pPr>
            <a:lvl3pPr marL="902873" indent="0">
              <a:buNone/>
              <a:defRPr sz="1800" b="1"/>
            </a:lvl3pPr>
            <a:lvl4pPr marL="1354313" indent="0">
              <a:buNone/>
              <a:defRPr sz="1600" b="1"/>
            </a:lvl4pPr>
            <a:lvl5pPr marL="1805753" indent="0">
              <a:buNone/>
              <a:defRPr sz="1600" b="1"/>
            </a:lvl5pPr>
            <a:lvl6pPr marL="2257181" indent="0">
              <a:buNone/>
              <a:defRPr sz="1600" b="1"/>
            </a:lvl6pPr>
            <a:lvl7pPr marL="2708620" indent="0">
              <a:buNone/>
              <a:defRPr sz="1600" b="1"/>
            </a:lvl7pPr>
            <a:lvl8pPr marL="3160056" indent="0">
              <a:buNone/>
              <a:defRPr sz="1600" b="1"/>
            </a:lvl8pPr>
            <a:lvl9pPr marL="3611513"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228"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p>
            <a:fld id="{6956DFB3-04D0-4DAA-AA5E-B60EBBA6A4AE}" type="datetimeFigureOut">
              <a:rPr lang="fr-CA" smtClean="0">
                <a:solidFill>
                  <a:prstClr val="black">
                    <a:tint val="75000"/>
                  </a:prstClr>
                </a:solidFill>
              </a:rPr>
              <a:pPr/>
              <a:t>2016-01-26</a:t>
            </a:fld>
            <a:endParaRPr lang="fr-CA">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CA">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8B65244E-A760-40BA-B7B6-29DE7B926B9A}"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63949111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6956DFB3-04D0-4DAA-AA5E-B60EBBA6A4AE}" type="datetimeFigureOut">
              <a:rPr lang="fr-CA" smtClean="0">
                <a:solidFill>
                  <a:prstClr val="black">
                    <a:tint val="75000"/>
                  </a:prstClr>
                </a:solidFill>
              </a:rPr>
              <a:pPr/>
              <a:t>2016-01-26</a:t>
            </a:fld>
            <a:endParaRPr lang="fr-CA">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CA">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8B65244E-A760-40BA-B7B6-29DE7B926B9A}"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2515005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956DFB3-04D0-4DAA-AA5E-B60EBBA6A4AE}" type="datetimeFigureOut">
              <a:rPr lang="fr-CA" smtClean="0">
                <a:solidFill>
                  <a:prstClr val="black">
                    <a:tint val="75000"/>
                  </a:prstClr>
                </a:solidFill>
              </a:rPr>
              <a:pPr/>
              <a:t>2016-01-26</a:t>
            </a:fld>
            <a:endParaRPr lang="fr-CA">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CA">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8B65244E-A760-40BA-B7B6-29DE7B926B9A}"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12010542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333"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3"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333" y="1435113"/>
            <a:ext cx="3008313" cy="4691063"/>
          </a:xfrm>
        </p:spPr>
        <p:txBody>
          <a:bodyPr/>
          <a:lstStyle>
            <a:lvl1pPr marL="0" indent="0">
              <a:buNone/>
              <a:defRPr sz="1400"/>
            </a:lvl1pPr>
            <a:lvl2pPr marL="451421" indent="0">
              <a:buNone/>
              <a:defRPr sz="1200"/>
            </a:lvl2pPr>
            <a:lvl3pPr marL="902873" indent="0">
              <a:buNone/>
              <a:defRPr sz="1000"/>
            </a:lvl3pPr>
            <a:lvl4pPr marL="1354313" indent="0">
              <a:buNone/>
              <a:defRPr sz="900"/>
            </a:lvl4pPr>
            <a:lvl5pPr marL="1805753" indent="0">
              <a:buNone/>
              <a:defRPr sz="900"/>
            </a:lvl5pPr>
            <a:lvl6pPr marL="2257181" indent="0">
              <a:buNone/>
              <a:defRPr sz="900"/>
            </a:lvl6pPr>
            <a:lvl7pPr marL="2708620" indent="0">
              <a:buNone/>
              <a:defRPr sz="900"/>
            </a:lvl7pPr>
            <a:lvl8pPr marL="3160056" indent="0">
              <a:buNone/>
              <a:defRPr sz="900"/>
            </a:lvl8pPr>
            <a:lvl9pPr marL="3611513"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956DFB3-04D0-4DAA-AA5E-B60EBBA6A4AE}" type="datetimeFigureOut">
              <a:rPr lang="fr-CA" smtClean="0">
                <a:solidFill>
                  <a:prstClr val="black">
                    <a:tint val="75000"/>
                  </a:prstClr>
                </a:solidFill>
              </a:rPr>
              <a:pPr/>
              <a:t>2016-01-26</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8B65244E-A760-40BA-B7B6-29DE7B926B9A}"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106651969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4"/>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1421" indent="0">
              <a:buNone/>
              <a:defRPr sz="2800"/>
            </a:lvl2pPr>
            <a:lvl3pPr marL="902873" indent="0">
              <a:buNone/>
              <a:defRPr sz="2400"/>
            </a:lvl3pPr>
            <a:lvl4pPr marL="1354313" indent="0">
              <a:buNone/>
              <a:defRPr sz="2000"/>
            </a:lvl4pPr>
            <a:lvl5pPr marL="1805753" indent="0">
              <a:buNone/>
              <a:defRPr sz="2000"/>
            </a:lvl5pPr>
            <a:lvl6pPr marL="2257181" indent="0">
              <a:buNone/>
              <a:defRPr sz="2000"/>
            </a:lvl6pPr>
            <a:lvl7pPr marL="2708620" indent="0">
              <a:buNone/>
              <a:defRPr sz="2000"/>
            </a:lvl7pPr>
            <a:lvl8pPr marL="3160056" indent="0">
              <a:buNone/>
              <a:defRPr sz="2000"/>
            </a:lvl8pPr>
            <a:lvl9pPr marL="3611513" indent="0">
              <a:buNone/>
              <a:defRPr sz="2000"/>
            </a:lvl9pPr>
          </a:lstStyle>
          <a:p>
            <a:endParaRPr lang="fr-CA"/>
          </a:p>
        </p:txBody>
      </p:sp>
      <p:sp>
        <p:nvSpPr>
          <p:cNvPr id="4" name="Espace réservé du texte 3"/>
          <p:cNvSpPr>
            <a:spLocks noGrp="1"/>
          </p:cNvSpPr>
          <p:nvPr>
            <p:ph type="body" sz="half" idx="2"/>
          </p:nvPr>
        </p:nvSpPr>
        <p:spPr>
          <a:xfrm>
            <a:off x="1792288" y="5367342"/>
            <a:ext cx="5486400" cy="804862"/>
          </a:xfrm>
        </p:spPr>
        <p:txBody>
          <a:bodyPr/>
          <a:lstStyle>
            <a:lvl1pPr marL="0" indent="0">
              <a:buNone/>
              <a:defRPr sz="1400"/>
            </a:lvl1pPr>
            <a:lvl2pPr marL="451421" indent="0">
              <a:buNone/>
              <a:defRPr sz="1200"/>
            </a:lvl2pPr>
            <a:lvl3pPr marL="902873" indent="0">
              <a:buNone/>
              <a:defRPr sz="1000"/>
            </a:lvl3pPr>
            <a:lvl4pPr marL="1354313" indent="0">
              <a:buNone/>
              <a:defRPr sz="900"/>
            </a:lvl4pPr>
            <a:lvl5pPr marL="1805753" indent="0">
              <a:buNone/>
              <a:defRPr sz="900"/>
            </a:lvl5pPr>
            <a:lvl6pPr marL="2257181" indent="0">
              <a:buNone/>
              <a:defRPr sz="900"/>
            </a:lvl6pPr>
            <a:lvl7pPr marL="2708620" indent="0">
              <a:buNone/>
              <a:defRPr sz="900"/>
            </a:lvl7pPr>
            <a:lvl8pPr marL="3160056" indent="0">
              <a:buNone/>
              <a:defRPr sz="900"/>
            </a:lvl8pPr>
            <a:lvl9pPr marL="3611513"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956DFB3-04D0-4DAA-AA5E-B60EBBA6A4AE}" type="datetimeFigureOut">
              <a:rPr lang="fr-CA" smtClean="0">
                <a:solidFill>
                  <a:prstClr val="black">
                    <a:tint val="75000"/>
                  </a:prstClr>
                </a:solidFill>
              </a:rPr>
              <a:pPr/>
              <a:t>2016-01-26</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8B65244E-A760-40BA-B7B6-29DE7B926B9A}"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45712389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6956DFB3-04D0-4DAA-AA5E-B60EBBA6A4AE}" type="datetimeFigureOut">
              <a:rPr lang="fr-CA" smtClean="0">
                <a:solidFill>
                  <a:prstClr val="black">
                    <a:tint val="75000"/>
                  </a:prstClr>
                </a:solidFill>
              </a:rPr>
              <a:pPr/>
              <a:t>2016-01-26</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8B65244E-A760-40BA-B7B6-29DE7B926B9A}"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411595918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712"/>
            <a:ext cx="2057400" cy="58515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712"/>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6956DFB3-04D0-4DAA-AA5E-B60EBBA6A4AE}" type="datetimeFigureOut">
              <a:rPr lang="fr-CA" smtClean="0">
                <a:solidFill>
                  <a:prstClr val="black">
                    <a:tint val="75000"/>
                  </a:prstClr>
                </a:solidFill>
              </a:rPr>
              <a:pPr/>
              <a:t>2016-01-26</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8B65244E-A760-40BA-B7B6-29DE7B926B9A}"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091148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922" y="275177"/>
            <a:ext cx="8229600" cy="1142039"/>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920" y="1535201"/>
            <a:ext cx="4039200" cy="639427"/>
          </a:xfrm>
        </p:spPr>
        <p:txBody>
          <a:bodyPr anchor="b"/>
          <a:lstStyle>
            <a:lvl1pPr marL="0" indent="0">
              <a:buNone/>
              <a:defRPr sz="2200" b="1"/>
            </a:lvl1pPr>
            <a:lvl2pPr marL="410152" indent="0">
              <a:buNone/>
              <a:defRPr sz="1800" b="1"/>
            </a:lvl2pPr>
            <a:lvl3pPr marL="820295" indent="0">
              <a:buNone/>
              <a:defRPr sz="1600" b="1"/>
            </a:lvl3pPr>
            <a:lvl4pPr marL="1230467" indent="0">
              <a:buNone/>
              <a:defRPr sz="1500" b="1"/>
            </a:lvl4pPr>
            <a:lvl5pPr marL="1640602" indent="0">
              <a:buNone/>
              <a:defRPr sz="1500" b="1"/>
            </a:lvl5pPr>
            <a:lvl6pPr marL="2050739" indent="0">
              <a:buNone/>
              <a:defRPr sz="1500" b="1"/>
            </a:lvl6pPr>
            <a:lvl7pPr marL="2460909" indent="0">
              <a:buNone/>
              <a:defRPr sz="1500" b="1"/>
            </a:lvl7pPr>
            <a:lvl8pPr marL="2871055" indent="0">
              <a:buNone/>
              <a:defRPr sz="1500" b="1"/>
            </a:lvl8pPr>
            <a:lvl9pPr marL="3281204" indent="0">
              <a:buNone/>
              <a:defRPr sz="1500" b="1"/>
            </a:lvl9pPr>
          </a:lstStyle>
          <a:p>
            <a:pPr lvl="0"/>
            <a:r>
              <a:rPr lang="fr-FR" smtClean="0"/>
              <a:t>Modifiez les styles du texte du masque</a:t>
            </a:r>
          </a:p>
        </p:txBody>
      </p:sp>
      <p:sp>
        <p:nvSpPr>
          <p:cNvPr id="4" name="Espace réservé du contenu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442" y="1535201"/>
            <a:ext cx="4042080" cy="639427"/>
          </a:xfrm>
        </p:spPr>
        <p:txBody>
          <a:bodyPr anchor="b"/>
          <a:lstStyle>
            <a:lvl1pPr marL="0" indent="0">
              <a:buNone/>
              <a:defRPr sz="2200" b="1"/>
            </a:lvl1pPr>
            <a:lvl2pPr marL="410152" indent="0">
              <a:buNone/>
              <a:defRPr sz="1800" b="1"/>
            </a:lvl2pPr>
            <a:lvl3pPr marL="820295" indent="0">
              <a:buNone/>
              <a:defRPr sz="1600" b="1"/>
            </a:lvl3pPr>
            <a:lvl4pPr marL="1230467" indent="0">
              <a:buNone/>
              <a:defRPr sz="1500" b="1"/>
            </a:lvl4pPr>
            <a:lvl5pPr marL="1640602" indent="0">
              <a:buNone/>
              <a:defRPr sz="1500" b="1"/>
            </a:lvl5pPr>
            <a:lvl6pPr marL="2050739" indent="0">
              <a:buNone/>
              <a:defRPr sz="1500" b="1"/>
            </a:lvl6pPr>
            <a:lvl7pPr marL="2460909" indent="0">
              <a:buNone/>
              <a:defRPr sz="1500" b="1"/>
            </a:lvl7pPr>
            <a:lvl8pPr marL="2871055" indent="0">
              <a:buNone/>
              <a:defRPr sz="1500" b="1"/>
            </a:lvl8pPr>
            <a:lvl9pPr marL="3281204" indent="0">
              <a:buNone/>
              <a:defRPr sz="1500" b="1"/>
            </a:lvl9pPr>
          </a:lstStyle>
          <a:p>
            <a:pPr lvl="0"/>
            <a:r>
              <a:rPr lang="fr-FR" smtClean="0"/>
              <a:t>Modifiez les styles du texte du masque</a:t>
            </a:r>
          </a:p>
        </p:txBody>
      </p:sp>
      <p:sp>
        <p:nvSpPr>
          <p:cNvPr id="6" name="Espace réservé du contenu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722068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880" y="4406977"/>
            <a:ext cx="7771680" cy="1362383"/>
          </a:xfrm>
        </p:spPr>
        <p:txBody>
          <a:bodyPr anchor="t"/>
          <a:lstStyle>
            <a:lvl1pPr algn="l">
              <a:defRPr sz="36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880" y="2906225"/>
            <a:ext cx="7771680" cy="1500638"/>
          </a:xfrm>
        </p:spPr>
        <p:txBody>
          <a:bodyPr anchor="b"/>
          <a:lstStyle>
            <a:lvl1pPr marL="0" indent="0">
              <a:buNone/>
              <a:defRPr sz="1800"/>
            </a:lvl1pPr>
            <a:lvl2pPr marL="409856" indent="0">
              <a:buNone/>
              <a:defRPr sz="1600"/>
            </a:lvl2pPr>
            <a:lvl3pPr marL="819700" indent="0">
              <a:buNone/>
              <a:defRPr sz="1500"/>
            </a:lvl3pPr>
            <a:lvl4pPr marL="1229578" indent="0">
              <a:buNone/>
              <a:defRPr sz="1300"/>
            </a:lvl4pPr>
            <a:lvl5pPr marL="1639412" indent="0">
              <a:buNone/>
              <a:defRPr sz="1300"/>
            </a:lvl5pPr>
            <a:lvl6pPr marL="2049252" indent="0">
              <a:buNone/>
              <a:defRPr sz="1300"/>
            </a:lvl6pPr>
            <a:lvl7pPr marL="2459124" indent="0">
              <a:buNone/>
              <a:defRPr sz="1300"/>
            </a:lvl7pPr>
            <a:lvl8pPr marL="2868970" indent="0">
              <a:buNone/>
              <a:defRPr sz="1300"/>
            </a:lvl8pPr>
            <a:lvl9pPr marL="3278824" indent="0">
              <a:buNone/>
              <a:defRPr sz="1300"/>
            </a:lvl9pPr>
          </a:lstStyle>
          <a:p>
            <a:pPr lvl="0"/>
            <a:r>
              <a:rPr lang="fr-FR" smtClean="0"/>
              <a:t>Modifiez les styles du texte du masque</a:t>
            </a:r>
          </a:p>
        </p:txBody>
      </p:sp>
    </p:spTree>
    <p:extLst>
      <p:ext uri="{BB962C8B-B14F-4D97-AF65-F5344CB8AC3E}">
        <p14:creationId xmlns:p14="http://schemas.microsoft.com/office/powerpoint/2010/main" val="39547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3746516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257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920" y="273629"/>
            <a:ext cx="3008160" cy="1160762"/>
          </a:xfrm>
        </p:spPr>
        <p:txBody>
          <a:bodyPr anchor="b"/>
          <a:lstStyle>
            <a:lvl1pPr algn="l">
              <a:defRPr sz="1800" b="1"/>
            </a:lvl1pPr>
          </a:lstStyle>
          <a:p>
            <a:r>
              <a:rPr lang="fr-FR" smtClean="0"/>
              <a:t>Modifiez le style du titre</a:t>
            </a:r>
            <a:endParaRPr lang="fr-CA"/>
          </a:p>
        </p:txBody>
      </p:sp>
      <p:sp>
        <p:nvSpPr>
          <p:cNvPr id="3" name="Espace réservé du contenu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920" y="1434498"/>
            <a:ext cx="3008160" cy="4692013"/>
          </a:xfrm>
        </p:spPr>
        <p:txBody>
          <a:bodyPr/>
          <a:lstStyle>
            <a:lvl1pPr marL="0" indent="0">
              <a:buNone/>
              <a:defRPr sz="1300"/>
            </a:lvl1pPr>
            <a:lvl2pPr marL="410152" indent="0">
              <a:buNone/>
              <a:defRPr sz="1100"/>
            </a:lvl2pPr>
            <a:lvl3pPr marL="820295" indent="0">
              <a:buNone/>
              <a:defRPr sz="900"/>
            </a:lvl3pPr>
            <a:lvl4pPr marL="1230467" indent="0">
              <a:buNone/>
              <a:defRPr sz="800"/>
            </a:lvl4pPr>
            <a:lvl5pPr marL="1640602" indent="0">
              <a:buNone/>
              <a:defRPr sz="800"/>
            </a:lvl5pPr>
            <a:lvl6pPr marL="2050739" indent="0">
              <a:buNone/>
              <a:defRPr sz="800"/>
            </a:lvl6pPr>
            <a:lvl7pPr marL="2460909" indent="0">
              <a:buNone/>
              <a:defRPr sz="800"/>
            </a:lvl7pPr>
            <a:lvl8pPr marL="2871055" indent="0">
              <a:buNone/>
              <a:defRPr sz="800"/>
            </a:lvl8pPr>
            <a:lvl9pPr marL="3281204" indent="0">
              <a:buNone/>
              <a:defRPr sz="800"/>
            </a:lvl9pPr>
          </a:lstStyle>
          <a:p>
            <a:pPr lvl="0"/>
            <a:r>
              <a:rPr lang="fr-FR" smtClean="0"/>
              <a:t>Modifiez les styles du texte du masque</a:t>
            </a:r>
          </a:p>
        </p:txBody>
      </p:sp>
    </p:spTree>
    <p:extLst>
      <p:ext uri="{BB962C8B-B14F-4D97-AF65-F5344CB8AC3E}">
        <p14:creationId xmlns:p14="http://schemas.microsoft.com/office/powerpoint/2010/main" val="4271471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805" y="4800026"/>
            <a:ext cx="5486400" cy="567420"/>
          </a:xfrm>
        </p:spPr>
        <p:txBody>
          <a:bodyPr anchor="b"/>
          <a:lstStyle>
            <a:lvl1pPr algn="l">
              <a:defRPr sz="1800" b="1"/>
            </a:lvl1pPr>
          </a:lstStyle>
          <a:p>
            <a:r>
              <a:rPr lang="fr-FR" smtClean="0"/>
              <a:t>Modifiez le style du titre</a:t>
            </a:r>
            <a:endParaRPr lang="fr-CA"/>
          </a:p>
        </p:txBody>
      </p:sp>
      <p:sp>
        <p:nvSpPr>
          <p:cNvPr id="3" name="Espace réservé pour une image  2"/>
          <p:cNvSpPr>
            <a:spLocks noGrp="1"/>
          </p:cNvSpPr>
          <p:nvPr>
            <p:ph type="pic" idx="1"/>
          </p:nvPr>
        </p:nvSpPr>
        <p:spPr>
          <a:xfrm>
            <a:off x="1792805" y="612065"/>
            <a:ext cx="5486400" cy="4115952"/>
          </a:xfrm>
        </p:spPr>
        <p:txBody>
          <a:bodyPr/>
          <a:lstStyle>
            <a:lvl1pPr marL="0" indent="0">
              <a:buNone/>
              <a:defRPr sz="2900"/>
            </a:lvl1pPr>
            <a:lvl2pPr marL="410152" indent="0">
              <a:buNone/>
              <a:defRPr sz="2500"/>
            </a:lvl2pPr>
            <a:lvl3pPr marL="820295" indent="0">
              <a:buNone/>
              <a:defRPr sz="2200"/>
            </a:lvl3pPr>
            <a:lvl4pPr marL="1230467" indent="0">
              <a:buNone/>
              <a:defRPr sz="1800"/>
            </a:lvl4pPr>
            <a:lvl5pPr marL="1640602" indent="0">
              <a:buNone/>
              <a:defRPr sz="1800"/>
            </a:lvl5pPr>
            <a:lvl6pPr marL="2050739" indent="0">
              <a:buNone/>
              <a:defRPr sz="1800"/>
            </a:lvl6pPr>
            <a:lvl7pPr marL="2460909" indent="0">
              <a:buNone/>
              <a:defRPr sz="1800"/>
            </a:lvl7pPr>
            <a:lvl8pPr marL="2871055" indent="0">
              <a:buNone/>
              <a:defRPr sz="1800"/>
            </a:lvl8pPr>
            <a:lvl9pPr marL="3281204" indent="0">
              <a:buNone/>
              <a:defRPr sz="1800"/>
            </a:lvl9pPr>
          </a:lstStyle>
          <a:p>
            <a:endParaRPr lang="fr-CA"/>
          </a:p>
        </p:txBody>
      </p:sp>
      <p:sp>
        <p:nvSpPr>
          <p:cNvPr id="4" name="Espace réservé du texte 3"/>
          <p:cNvSpPr>
            <a:spLocks noGrp="1"/>
          </p:cNvSpPr>
          <p:nvPr>
            <p:ph type="body" sz="half" idx="2"/>
          </p:nvPr>
        </p:nvSpPr>
        <p:spPr>
          <a:xfrm>
            <a:off x="1792805" y="5367444"/>
            <a:ext cx="5486400" cy="805044"/>
          </a:xfrm>
        </p:spPr>
        <p:txBody>
          <a:bodyPr/>
          <a:lstStyle>
            <a:lvl1pPr marL="0" indent="0">
              <a:buNone/>
              <a:defRPr sz="1300"/>
            </a:lvl1pPr>
            <a:lvl2pPr marL="410152" indent="0">
              <a:buNone/>
              <a:defRPr sz="1100"/>
            </a:lvl2pPr>
            <a:lvl3pPr marL="820295" indent="0">
              <a:buNone/>
              <a:defRPr sz="900"/>
            </a:lvl3pPr>
            <a:lvl4pPr marL="1230467" indent="0">
              <a:buNone/>
              <a:defRPr sz="800"/>
            </a:lvl4pPr>
            <a:lvl5pPr marL="1640602" indent="0">
              <a:buNone/>
              <a:defRPr sz="800"/>
            </a:lvl5pPr>
            <a:lvl6pPr marL="2050739" indent="0">
              <a:buNone/>
              <a:defRPr sz="800"/>
            </a:lvl6pPr>
            <a:lvl7pPr marL="2460909" indent="0">
              <a:buNone/>
              <a:defRPr sz="800"/>
            </a:lvl7pPr>
            <a:lvl8pPr marL="2871055" indent="0">
              <a:buNone/>
              <a:defRPr sz="800"/>
            </a:lvl8pPr>
            <a:lvl9pPr marL="3281204" indent="0">
              <a:buNone/>
              <a:defRPr sz="800"/>
            </a:lvl9pPr>
          </a:lstStyle>
          <a:p>
            <a:pPr lvl="0"/>
            <a:r>
              <a:rPr lang="fr-FR" smtClean="0"/>
              <a:t>Modifiez les styles du texte du masque</a:t>
            </a:r>
          </a:p>
        </p:txBody>
      </p:sp>
    </p:spTree>
    <p:extLst>
      <p:ext uri="{BB962C8B-B14F-4D97-AF65-F5344CB8AC3E}">
        <p14:creationId xmlns:p14="http://schemas.microsoft.com/office/powerpoint/2010/main" val="1027447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705855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26082" y="568860"/>
            <a:ext cx="1951200" cy="5656914"/>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71040" y="568860"/>
            <a:ext cx="5716800" cy="565691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274841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71040" y="568862"/>
            <a:ext cx="7806240" cy="1143480"/>
          </a:xfrm>
        </p:spPr>
        <p:txBody>
          <a:bodyPr/>
          <a:lstStyle/>
          <a:p>
            <a:r>
              <a:rPr lang="fr-FR" smtClean="0"/>
              <a:t>Modifiez le style du titre</a:t>
            </a:r>
            <a:endParaRPr lang="fr-CA"/>
          </a:p>
        </p:txBody>
      </p:sp>
    </p:spTree>
    <p:extLst>
      <p:ext uri="{BB962C8B-B14F-4D97-AF65-F5344CB8AC3E}">
        <p14:creationId xmlns:p14="http://schemas.microsoft.com/office/powerpoint/2010/main" val="2662026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440" y="2129984"/>
            <a:ext cx="7773120" cy="1470394"/>
          </a:xfrm>
        </p:spPr>
        <p:txBody>
          <a:bodyPr/>
          <a:lstStyle/>
          <a:p>
            <a:r>
              <a:rPr lang="fr-FR" smtClean="0"/>
              <a:t>Modifiez le style du titre</a:t>
            </a:r>
            <a:endParaRPr lang="fr-CA"/>
          </a:p>
        </p:txBody>
      </p:sp>
      <p:sp>
        <p:nvSpPr>
          <p:cNvPr id="3" name="Sous-titre 2"/>
          <p:cNvSpPr>
            <a:spLocks noGrp="1"/>
          </p:cNvSpPr>
          <p:nvPr>
            <p:ph type="subTitle" idx="1"/>
          </p:nvPr>
        </p:nvSpPr>
        <p:spPr>
          <a:xfrm>
            <a:off x="1372321" y="3885528"/>
            <a:ext cx="6400800" cy="1752664"/>
          </a:xfrm>
        </p:spPr>
        <p:txBody>
          <a:bodyPr/>
          <a:lstStyle>
            <a:lvl1pPr marL="0" indent="0" algn="ctr">
              <a:buNone/>
              <a:defRPr/>
            </a:lvl1pPr>
            <a:lvl2pPr marL="411598" indent="0" algn="ctr">
              <a:buNone/>
              <a:defRPr/>
            </a:lvl2pPr>
            <a:lvl3pPr marL="823193" indent="0" algn="ctr">
              <a:buNone/>
              <a:defRPr/>
            </a:lvl3pPr>
            <a:lvl4pPr marL="1234802" indent="0" algn="ctr">
              <a:buNone/>
              <a:defRPr/>
            </a:lvl4pPr>
            <a:lvl5pPr marL="1646396" indent="0" algn="ctr">
              <a:buNone/>
              <a:defRPr/>
            </a:lvl5pPr>
            <a:lvl6pPr marL="2057981" indent="0" algn="ctr">
              <a:buNone/>
              <a:defRPr/>
            </a:lvl6pPr>
            <a:lvl7pPr marL="2469595" indent="0" algn="ctr">
              <a:buNone/>
              <a:defRPr/>
            </a:lvl7pPr>
            <a:lvl8pPr marL="2881193" indent="0" algn="ctr">
              <a:buNone/>
              <a:defRPr/>
            </a:lvl8pPr>
            <a:lvl9pPr marL="3292798"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1111778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7143426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880" y="4406936"/>
            <a:ext cx="7771680" cy="1362383"/>
          </a:xfrm>
        </p:spPr>
        <p:txBody>
          <a:bodyPr anchor="t"/>
          <a:lstStyle>
            <a:lvl1pPr algn="l">
              <a:defRPr sz="36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880" y="2906225"/>
            <a:ext cx="7771680" cy="1500638"/>
          </a:xfrm>
        </p:spPr>
        <p:txBody>
          <a:bodyPr anchor="b"/>
          <a:lstStyle>
            <a:lvl1pPr marL="0" indent="0">
              <a:buNone/>
              <a:defRPr sz="1800"/>
            </a:lvl1pPr>
            <a:lvl2pPr marL="411598" indent="0">
              <a:buNone/>
              <a:defRPr sz="1600"/>
            </a:lvl2pPr>
            <a:lvl3pPr marL="823193" indent="0">
              <a:buNone/>
              <a:defRPr sz="1500"/>
            </a:lvl3pPr>
            <a:lvl4pPr marL="1234802" indent="0">
              <a:buNone/>
              <a:defRPr sz="1300"/>
            </a:lvl4pPr>
            <a:lvl5pPr marL="1646396" indent="0">
              <a:buNone/>
              <a:defRPr sz="1300"/>
            </a:lvl5pPr>
            <a:lvl6pPr marL="2057981" indent="0">
              <a:buNone/>
              <a:defRPr sz="1300"/>
            </a:lvl6pPr>
            <a:lvl7pPr marL="2469595" indent="0">
              <a:buNone/>
              <a:defRPr sz="1300"/>
            </a:lvl7pPr>
            <a:lvl8pPr marL="2881193" indent="0">
              <a:buNone/>
              <a:defRPr sz="1300"/>
            </a:lvl8pPr>
            <a:lvl9pPr marL="3292798" indent="0">
              <a:buNone/>
              <a:defRPr sz="1300"/>
            </a:lvl9pPr>
          </a:lstStyle>
          <a:p>
            <a:pPr lvl="0"/>
            <a:r>
              <a:rPr lang="fr-FR" smtClean="0"/>
              <a:t>Modifiez les styles du texte du masque</a:t>
            </a:r>
          </a:p>
        </p:txBody>
      </p:sp>
    </p:spTree>
    <p:extLst>
      <p:ext uri="{BB962C8B-B14F-4D97-AF65-F5344CB8AC3E}">
        <p14:creationId xmlns:p14="http://schemas.microsoft.com/office/powerpoint/2010/main" val="3735742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2562"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289622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2562"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3310348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922" y="275143"/>
            <a:ext cx="8229600" cy="1142039"/>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920" y="1535201"/>
            <a:ext cx="4039200" cy="639427"/>
          </a:xfrm>
        </p:spPr>
        <p:txBody>
          <a:bodyPr anchor="b"/>
          <a:lstStyle>
            <a:lvl1pPr marL="0" indent="0">
              <a:buNone/>
              <a:defRPr sz="2200" b="1"/>
            </a:lvl1pPr>
            <a:lvl2pPr marL="411598" indent="0">
              <a:buNone/>
              <a:defRPr sz="1800" b="1"/>
            </a:lvl2pPr>
            <a:lvl3pPr marL="823193" indent="0">
              <a:buNone/>
              <a:defRPr sz="1600" b="1"/>
            </a:lvl3pPr>
            <a:lvl4pPr marL="1234802" indent="0">
              <a:buNone/>
              <a:defRPr sz="1500" b="1"/>
            </a:lvl4pPr>
            <a:lvl5pPr marL="1646396" indent="0">
              <a:buNone/>
              <a:defRPr sz="1500" b="1"/>
            </a:lvl5pPr>
            <a:lvl6pPr marL="2057981" indent="0">
              <a:buNone/>
              <a:defRPr sz="1500" b="1"/>
            </a:lvl6pPr>
            <a:lvl7pPr marL="2469595" indent="0">
              <a:buNone/>
              <a:defRPr sz="1500" b="1"/>
            </a:lvl7pPr>
            <a:lvl8pPr marL="2881193" indent="0">
              <a:buNone/>
              <a:defRPr sz="1500" b="1"/>
            </a:lvl8pPr>
            <a:lvl9pPr marL="3292798" indent="0">
              <a:buNone/>
              <a:defRPr sz="1500" b="1"/>
            </a:lvl9pPr>
          </a:lstStyle>
          <a:p>
            <a:pPr lvl="0"/>
            <a:r>
              <a:rPr lang="fr-FR" smtClean="0"/>
              <a:t>Modifiez les styles du texte du masque</a:t>
            </a:r>
          </a:p>
        </p:txBody>
      </p:sp>
      <p:sp>
        <p:nvSpPr>
          <p:cNvPr id="4" name="Espace réservé du contenu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442" y="1535201"/>
            <a:ext cx="4042080" cy="639427"/>
          </a:xfrm>
        </p:spPr>
        <p:txBody>
          <a:bodyPr anchor="b"/>
          <a:lstStyle>
            <a:lvl1pPr marL="0" indent="0">
              <a:buNone/>
              <a:defRPr sz="2200" b="1"/>
            </a:lvl1pPr>
            <a:lvl2pPr marL="411598" indent="0">
              <a:buNone/>
              <a:defRPr sz="1800" b="1"/>
            </a:lvl2pPr>
            <a:lvl3pPr marL="823193" indent="0">
              <a:buNone/>
              <a:defRPr sz="1600" b="1"/>
            </a:lvl3pPr>
            <a:lvl4pPr marL="1234802" indent="0">
              <a:buNone/>
              <a:defRPr sz="1500" b="1"/>
            </a:lvl4pPr>
            <a:lvl5pPr marL="1646396" indent="0">
              <a:buNone/>
              <a:defRPr sz="1500" b="1"/>
            </a:lvl5pPr>
            <a:lvl6pPr marL="2057981" indent="0">
              <a:buNone/>
              <a:defRPr sz="1500" b="1"/>
            </a:lvl6pPr>
            <a:lvl7pPr marL="2469595" indent="0">
              <a:buNone/>
              <a:defRPr sz="1500" b="1"/>
            </a:lvl7pPr>
            <a:lvl8pPr marL="2881193" indent="0">
              <a:buNone/>
              <a:defRPr sz="1500" b="1"/>
            </a:lvl8pPr>
            <a:lvl9pPr marL="3292798" indent="0">
              <a:buNone/>
              <a:defRPr sz="1500" b="1"/>
            </a:lvl9pPr>
          </a:lstStyle>
          <a:p>
            <a:pPr lvl="0"/>
            <a:r>
              <a:rPr lang="fr-FR" smtClean="0"/>
              <a:t>Modifiez les styles du texte du masque</a:t>
            </a:r>
          </a:p>
        </p:txBody>
      </p:sp>
      <p:sp>
        <p:nvSpPr>
          <p:cNvPr id="6" name="Espace réservé du contenu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825081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21109480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668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920" y="273629"/>
            <a:ext cx="3008160" cy="1160762"/>
          </a:xfrm>
        </p:spPr>
        <p:txBody>
          <a:bodyPr anchor="b"/>
          <a:lstStyle>
            <a:lvl1pPr algn="l">
              <a:defRPr sz="1800" b="1"/>
            </a:lvl1pPr>
          </a:lstStyle>
          <a:p>
            <a:r>
              <a:rPr lang="fr-FR" smtClean="0"/>
              <a:t>Modifiez le style du titre</a:t>
            </a:r>
            <a:endParaRPr lang="fr-CA"/>
          </a:p>
        </p:txBody>
      </p:sp>
      <p:sp>
        <p:nvSpPr>
          <p:cNvPr id="3" name="Espace réservé du contenu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920" y="1434464"/>
            <a:ext cx="3008160" cy="4692013"/>
          </a:xfrm>
        </p:spPr>
        <p:txBody>
          <a:bodyPr/>
          <a:lstStyle>
            <a:lvl1pPr marL="0" indent="0">
              <a:buNone/>
              <a:defRPr sz="1300"/>
            </a:lvl1pPr>
            <a:lvl2pPr marL="411598" indent="0">
              <a:buNone/>
              <a:defRPr sz="1100"/>
            </a:lvl2pPr>
            <a:lvl3pPr marL="823193" indent="0">
              <a:buNone/>
              <a:defRPr sz="900"/>
            </a:lvl3pPr>
            <a:lvl4pPr marL="1234802" indent="0">
              <a:buNone/>
              <a:defRPr sz="800"/>
            </a:lvl4pPr>
            <a:lvl5pPr marL="1646396" indent="0">
              <a:buNone/>
              <a:defRPr sz="800"/>
            </a:lvl5pPr>
            <a:lvl6pPr marL="2057981" indent="0">
              <a:buNone/>
              <a:defRPr sz="800"/>
            </a:lvl6pPr>
            <a:lvl7pPr marL="2469595" indent="0">
              <a:buNone/>
              <a:defRPr sz="800"/>
            </a:lvl7pPr>
            <a:lvl8pPr marL="2881193" indent="0">
              <a:buNone/>
              <a:defRPr sz="800"/>
            </a:lvl8pPr>
            <a:lvl9pPr marL="3292798" indent="0">
              <a:buNone/>
              <a:defRPr sz="800"/>
            </a:lvl9pPr>
          </a:lstStyle>
          <a:p>
            <a:pPr lvl="0"/>
            <a:r>
              <a:rPr lang="fr-FR" smtClean="0"/>
              <a:t>Modifiez les styles du texte du masque</a:t>
            </a:r>
          </a:p>
        </p:txBody>
      </p:sp>
    </p:spTree>
    <p:extLst>
      <p:ext uri="{BB962C8B-B14F-4D97-AF65-F5344CB8AC3E}">
        <p14:creationId xmlns:p14="http://schemas.microsoft.com/office/powerpoint/2010/main" val="2424874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805" y="4800026"/>
            <a:ext cx="5486400" cy="567420"/>
          </a:xfrm>
        </p:spPr>
        <p:txBody>
          <a:bodyPr anchor="b"/>
          <a:lstStyle>
            <a:lvl1pPr algn="l">
              <a:defRPr sz="1800" b="1"/>
            </a:lvl1pPr>
          </a:lstStyle>
          <a:p>
            <a:r>
              <a:rPr lang="fr-FR" smtClean="0"/>
              <a:t>Modifiez le style du titre</a:t>
            </a:r>
            <a:endParaRPr lang="fr-CA"/>
          </a:p>
        </p:txBody>
      </p:sp>
      <p:sp>
        <p:nvSpPr>
          <p:cNvPr id="3" name="Espace réservé pour une image  2"/>
          <p:cNvSpPr>
            <a:spLocks noGrp="1"/>
          </p:cNvSpPr>
          <p:nvPr>
            <p:ph type="pic" idx="1"/>
          </p:nvPr>
        </p:nvSpPr>
        <p:spPr>
          <a:xfrm>
            <a:off x="1792805" y="612065"/>
            <a:ext cx="5486400" cy="4115952"/>
          </a:xfrm>
        </p:spPr>
        <p:txBody>
          <a:bodyPr/>
          <a:lstStyle>
            <a:lvl1pPr marL="0" indent="0">
              <a:buNone/>
              <a:defRPr sz="2900"/>
            </a:lvl1pPr>
            <a:lvl2pPr marL="411598" indent="0">
              <a:buNone/>
              <a:defRPr sz="2500"/>
            </a:lvl2pPr>
            <a:lvl3pPr marL="823193" indent="0">
              <a:buNone/>
              <a:defRPr sz="2200"/>
            </a:lvl3pPr>
            <a:lvl4pPr marL="1234802" indent="0">
              <a:buNone/>
              <a:defRPr sz="1800"/>
            </a:lvl4pPr>
            <a:lvl5pPr marL="1646396" indent="0">
              <a:buNone/>
              <a:defRPr sz="1800"/>
            </a:lvl5pPr>
            <a:lvl6pPr marL="2057981" indent="0">
              <a:buNone/>
              <a:defRPr sz="1800"/>
            </a:lvl6pPr>
            <a:lvl7pPr marL="2469595" indent="0">
              <a:buNone/>
              <a:defRPr sz="1800"/>
            </a:lvl7pPr>
            <a:lvl8pPr marL="2881193" indent="0">
              <a:buNone/>
              <a:defRPr sz="1800"/>
            </a:lvl8pPr>
            <a:lvl9pPr marL="3292798" indent="0">
              <a:buNone/>
              <a:defRPr sz="1800"/>
            </a:lvl9pPr>
          </a:lstStyle>
          <a:p>
            <a:endParaRPr lang="fr-CA"/>
          </a:p>
        </p:txBody>
      </p:sp>
      <p:sp>
        <p:nvSpPr>
          <p:cNvPr id="4" name="Espace réservé du texte 3"/>
          <p:cNvSpPr>
            <a:spLocks noGrp="1"/>
          </p:cNvSpPr>
          <p:nvPr>
            <p:ph type="body" sz="half" idx="2"/>
          </p:nvPr>
        </p:nvSpPr>
        <p:spPr>
          <a:xfrm>
            <a:off x="1792805" y="5367444"/>
            <a:ext cx="5486400" cy="805044"/>
          </a:xfrm>
        </p:spPr>
        <p:txBody>
          <a:bodyPr/>
          <a:lstStyle>
            <a:lvl1pPr marL="0" indent="0">
              <a:buNone/>
              <a:defRPr sz="1300"/>
            </a:lvl1pPr>
            <a:lvl2pPr marL="411598" indent="0">
              <a:buNone/>
              <a:defRPr sz="1100"/>
            </a:lvl2pPr>
            <a:lvl3pPr marL="823193" indent="0">
              <a:buNone/>
              <a:defRPr sz="900"/>
            </a:lvl3pPr>
            <a:lvl4pPr marL="1234802" indent="0">
              <a:buNone/>
              <a:defRPr sz="800"/>
            </a:lvl4pPr>
            <a:lvl5pPr marL="1646396" indent="0">
              <a:buNone/>
              <a:defRPr sz="800"/>
            </a:lvl5pPr>
            <a:lvl6pPr marL="2057981" indent="0">
              <a:buNone/>
              <a:defRPr sz="800"/>
            </a:lvl6pPr>
            <a:lvl7pPr marL="2469595" indent="0">
              <a:buNone/>
              <a:defRPr sz="800"/>
            </a:lvl7pPr>
            <a:lvl8pPr marL="2881193" indent="0">
              <a:buNone/>
              <a:defRPr sz="800"/>
            </a:lvl8pPr>
            <a:lvl9pPr marL="3292798" indent="0">
              <a:buNone/>
              <a:defRPr sz="800"/>
            </a:lvl9pPr>
          </a:lstStyle>
          <a:p>
            <a:pPr lvl="0"/>
            <a:r>
              <a:rPr lang="fr-FR" smtClean="0"/>
              <a:t>Modifiez les styles du texte du masque</a:t>
            </a:r>
          </a:p>
        </p:txBody>
      </p:sp>
    </p:spTree>
    <p:extLst>
      <p:ext uri="{BB962C8B-B14F-4D97-AF65-F5344CB8AC3E}">
        <p14:creationId xmlns:p14="http://schemas.microsoft.com/office/powerpoint/2010/main" val="4109169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8667328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26082" y="568860"/>
            <a:ext cx="1951200" cy="5656914"/>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71040" y="568860"/>
            <a:ext cx="5716800" cy="565691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7663495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71040" y="568862"/>
            <a:ext cx="7806240" cy="1143480"/>
          </a:xfrm>
        </p:spPr>
        <p:txBody>
          <a:bodyPr/>
          <a:lstStyle/>
          <a:p>
            <a:r>
              <a:rPr lang="fr-FR" smtClean="0"/>
              <a:t>Modifiez le style du titre</a:t>
            </a:r>
            <a:endParaRPr lang="fr-CA"/>
          </a:p>
        </p:txBody>
      </p:sp>
    </p:spTree>
    <p:extLst>
      <p:ext uri="{BB962C8B-B14F-4D97-AF65-F5344CB8AC3E}">
        <p14:creationId xmlns:p14="http://schemas.microsoft.com/office/powerpoint/2010/main" val="2912090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440" y="2129984"/>
            <a:ext cx="7773120" cy="1470394"/>
          </a:xfrm>
        </p:spPr>
        <p:txBody>
          <a:bodyPr/>
          <a:lstStyle/>
          <a:p>
            <a:r>
              <a:rPr lang="fr-FR" smtClean="0"/>
              <a:t>Modifiez le style du titre</a:t>
            </a:r>
            <a:endParaRPr lang="fr-CA"/>
          </a:p>
        </p:txBody>
      </p:sp>
      <p:sp>
        <p:nvSpPr>
          <p:cNvPr id="3" name="Sous-titre 2"/>
          <p:cNvSpPr>
            <a:spLocks noGrp="1"/>
          </p:cNvSpPr>
          <p:nvPr>
            <p:ph type="subTitle" idx="1"/>
          </p:nvPr>
        </p:nvSpPr>
        <p:spPr>
          <a:xfrm>
            <a:off x="1372321" y="3885528"/>
            <a:ext cx="6400800" cy="1752664"/>
          </a:xfrm>
        </p:spPr>
        <p:txBody>
          <a:bodyPr/>
          <a:lstStyle>
            <a:lvl1pPr marL="0" indent="0" algn="ctr">
              <a:buNone/>
              <a:defRPr/>
            </a:lvl1pPr>
            <a:lvl2pPr marL="411983" indent="0" algn="ctr">
              <a:buNone/>
              <a:defRPr/>
            </a:lvl2pPr>
            <a:lvl3pPr marL="823963" indent="0" algn="ctr">
              <a:buNone/>
              <a:defRPr/>
            </a:lvl3pPr>
            <a:lvl4pPr marL="1235954" indent="0" algn="ctr">
              <a:buNone/>
              <a:defRPr/>
            </a:lvl4pPr>
            <a:lvl5pPr marL="1647935" indent="0" algn="ctr">
              <a:buNone/>
              <a:defRPr/>
            </a:lvl5pPr>
            <a:lvl6pPr marL="2059904" indent="0" algn="ctr">
              <a:buNone/>
              <a:defRPr/>
            </a:lvl6pPr>
            <a:lvl7pPr marL="2471901" indent="0" algn="ctr">
              <a:buNone/>
              <a:defRPr/>
            </a:lvl7pPr>
            <a:lvl8pPr marL="2883883" indent="0" algn="ctr">
              <a:buNone/>
              <a:defRPr/>
            </a:lvl8pPr>
            <a:lvl9pPr marL="3295876"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3827691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922" y="275184"/>
            <a:ext cx="8229600" cy="1142039"/>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920" y="1535201"/>
            <a:ext cx="4039200" cy="639427"/>
          </a:xfrm>
        </p:spPr>
        <p:txBody>
          <a:bodyPr anchor="b"/>
          <a:lstStyle>
            <a:lvl1pPr marL="0" indent="0">
              <a:buNone/>
              <a:defRPr sz="2200" b="1"/>
            </a:lvl1pPr>
            <a:lvl2pPr marL="409856" indent="0">
              <a:buNone/>
              <a:defRPr sz="1800" b="1"/>
            </a:lvl2pPr>
            <a:lvl3pPr marL="819700" indent="0">
              <a:buNone/>
              <a:defRPr sz="1600" b="1"/>
            </a:lvl3pPr>
            <a:lvl4pPr marL="1229578" indent="0">
              <a:buNone/>
              <a:defRPr sz="1500" b="1"/>
            </a:lvl4pPr>
            <a:lvl5pPr marL="1639412" indent="0">
              <a:buNone/>
              <a:defRPr sz="1500" b="1"/>
            </a:lvl5pPr>
            <a:lvl6pPr marL="2049252" indent="0">
              <a:buNone/>
              <a:defRPr sz="1500" b="1"/>
            </a:lvl6pPr>
            <a:lvl7pPr marL="2459124" indent="0">
              <a:buNone/>
              <a:defRPr sz="1500" b="1"/>
            </a:lvl7pPr>
            <a:lvl8pPr marL="2868970" indent="0">
              <a:buNone/>
              <a:defRPr sz="1500" b="1"/>
            </a:lvl8pPr>
            <a:lvl9pPr marL="3278824" indent="0">
              <a:buNone/>
              <a:defRPr sz="1500" b="1"/>
            </a:lvl9pPr>
          </a:lstStyle>
          <a:p>
            <a:pPr lvl="0"/>
            <a:r>
              <a:rPr lang="fr-FR" smtClean="0"/>
              <a:t>Modifiez les styles du texte du masque</a:t>
            </a:r>
          </a:p>
        </p:txBody>
      </p:sp>
      <p:sp>
        <p:nvSpPr>
          <p:cNvPr id="4" name="Espace réservé du contenu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442" y="1535201"/>
            <a:ext cx="4042080" cy="639427"/>
          </a:xfrm>
        </p:spPr>
        <p:txBody>
          <a:bodyPr anchor="b"/>
          <a:lstStyle>
            <a:lvl1pPr marL="0" indent="0">
              <a:buNone/>
              <a:defRPr sz="2200" b="1"/>
            </a:lvl1pPr>
            <a:lvl2pPr marL="409856" indent="0">
              <a:buNone/>
              <a:defRPr sz="1800" b="1"/>
            </a:lvl2pPr>
            <a:lvl3pPr marL="819700" indent="0">
              <a:buNone/>
              <a:defRPr sz="1600" b="1"/>
            </a:lvl3pPr>
            <a:lvl4pPr marL="1229578" indent="0">
              <a:buNone/>
              <a:defRPr sz="1500" b="1"/>
            </a:lvl4pPr>
            <a:lvl5pPr marL="1639412" indent="0">
              <a:buNone/>
              <a:defRPr sz="1500" b="1"/>
            </a:lvl5pPr>
            <a:lvl6pPr marL="2049252" indent="0">
              <a:buNone/>
              <a:defRPr sz="1500" b="1"/>
            </a:lvl6pPr>
            <a:lvl7pPr marL="2459124" indent="0">
              <a:buNone/>
              <a:defRPr sz="1500" b="1"/>
            </a:lvl7pPr>
            <a:lvl8pPr marL="2868970" indent="0">
              <a:buNone/>
              <a:defRPr sz="1500" b="1"/>
            </a:lvl8pPr>
            <a:lvl9pPr marL="3278824" indent="0">
              <a:buNone/>
              <a:defRPr sz="1500" b="1"/>
            </a:lvl9pPr>
          </a:lstStyle>
          <a:p>
            <a:pPr lvl="0"/>
            <a:r>
              <a:rPr lang="fr-FR" smtClean="0"/>
              <a:t>Modifiez les styles du texte du masque</a:t>
            </a:r>
          </a:p>
        </p:txBody>
      </p:sp>
      <p:sp>
        <p:nvSpPr>
          <p:cNvPr id="6" name="Espace réservé du contenu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691124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2669641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880" y="4406927"/>
            <a:ext cx="7771680" cy="1362383"/>
          </a:xfrm>
        </p:spPr>
        <p:txBody>
          <a:bodyPr anchor="t"/>
          <a:lstStyle>
            <a:lvl1pPr algn="l">
              <a:defRPr sz="36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880" y="2906225"/>
            <a:ext cx="7771680" cy="1500638"/>
          </a:xfrm>
        </p:spPr>
        <p:txBody>
          <a:bodyPr anchor="b"/>
          <a:lstStyle>
            <a:lvl1pPr marL="0" indent="0">
              <a:buNone/>
              <a:defRPr sz="1800"/>
            </a:lvl1pPr>
            <a:lvl2pPr marL="411983" indent="0">
              <a:buNone/>
              <a:defRPr sz="1600"/>
            </a:lvl2pPr>
            <a:lvl3pPr marL="823963" indent="0">
              <a:buNone/>
              <a:defRPr sz="1500"/>
            </a:lvl3pPr>
            <a:lvl4pPr marL="1235954" indent="0">
              <a:buNone/>
              <a:defRPr sz="1300"/>
            </a:lvl4pPr>
            <a:lvl5pPr marL="1647935" indent="0">
              <a:buNone/>
              <a:defRPr sz="1300"/>
            </a:lvl5pPr>
            <a:lvl6pPr marL="2059904" indent="0">
              <a:buNone/>
              <a:defRPr sz="1300"/>
            </a:lvl6pPr>
            <a:lvl7pPr marL="2471901" indent="0">
              <a:buNone/>
              <a:defRPr sz="1300"/>
            </a:lvl7pPr>
            <a:lvl8pPr marL="2883883" indent="0">
              <a:buNone/>
              <a:defRPr sz="1300"/>
            </a:lvl8pPr>
            <a:lvl9pPr marL="3295876" indent="0">
              <a:buNone/>
              <a:defRPr sz="1300"/>
            </a:lvl9pPr>
          </a:lstStyle>
          <a:p>
            <a:pPr lvl="0"/>
            <a:r>
              <a:rPr lang="fr-FR" smtClean="0"/>
              <a:t>Modifiez les styles du texte du masque</a:t>
            </a:r>
          </a:p>
        </p:txBody>
      </p:sp>
    </p:spTree>
    <p:extLst>
      <p:ext uri="{BB962C8B-B14F-4D97-AF65-F5344CB8AC3E}">
        <p14:creationId xmlns:p14="http://schemas.microsoft.com/office/powerpoint/2010/main" val="38128919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2562"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44896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922" y="275134"/>
            <a:ext cx="8229600" cy="1142039"/>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920" y="1535201"/>
            <a:ext cx="4039200" cy="639427"/>
          </a:xfrm>
        </p:spPr>
        <p:txBody>
          <a:bodyPr anchor="b"/>
          <a:lstStyle>
            <a:lvl1pPr marL="0" indent="0">
              <a:buNone/>
              <a:defRPr sz="2200" b="1"/>
            </a:lvl1pPr>
            <a:lvl2pPr marL="411983" indent="0">
              <a:buNone/>
              <a:defRPr sz="1800" b="1"/>
            </a:lvl2pPr>
            <a:lvl3pPr marL="823963" indent="0">
              <a:buNone/>
              <a:defRPr sz="1600" b="1"/>
            </a:lvl3pPr>
            <a:lvl4pPr marL="1235954" indent="0">
              <a:buNone/>
              <a:defRPr sz="1500" b="1"/>
            </a:lvl4pPr>
            <a:lvl5pPr marL="1647935" indent="0">
              <a:buNone/>
              <a:defRPr sz="1500" b="1"/>
            </a:lvl5pPr>
            <a:lvl6pPr marL="2059904" indent="0">
              <a:buNone/>
              <a:defRPr sz="1500" b="1"/>
            </a:lvl6pPr>
            <a:lvl7pPr marL="2471901" indent="0">
              <a:buNone/>
              <a:defRPr sz="1500" b="1"/>
            </a:lvl7pPr>
            <a:lvl8pPr marL="2883883" indent="0">
              <a:buNone/>
              <a:defRPr sz="1500" b="1"/>
            </a:lvl8pPr>
            <a:lvl9pPr marL="3295876" indent="0">
              <a:buNone/>
              <a:defRPr sz="1500" b="1"/>
            </a:lvl9pPr>
          </a:lstStyle>
          <a:p>
            <a:pPr lvl="0"/>
            <a:r>
              <a:rPr lang="fr-FR" smtClean="0"/>
              <a:t>Modifiez les styles du texte du masque</a:t>
            </a:r>
          </a:p>
        </p:txBody>
      </p:sp>
      <p:sp>
        <p:nvSpPr>
          <p:cNvPr id="4" name="Espace réservé du contenu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442" y="1535201"/>
            <a:ext cx="4042080" cy="639427"/>
          </a:xfrm>
        </p:spPr>
        <p:txBody>
          <a:bodyPr anchor="b"/>
          <a:lstStyle>
            <a:lvl1pPr marL="0" indent="0">
              <a:buNone/>
              <a:defRPr sz="2200" b="1"/>
            </a:lvl1pPr>
            <a:lvl2pPr marL="411983" indent="0">
              <a:buNone/>
              <a:defRPr sz="1800" b="1"/>
            </a:lvl2pPr>
            <a:lvl3pPr marL="823963" indent="0">
              <a:buNone/>
              <a:defRPr sz="1600" b="1"/>
            </a:lvl3pPr>
            <a:lvl4pPr marL="1235954" indent="0">
              <a:buNone/>
              <a:defRPr sz="1500" b="1"/>
            </a:lvl4pPr>
            <a:lvl5pPr marL="1647935" indent="0">
              <a:buNone/>
              <a:defRPr sz="1500" b="1"/>
            </a:lvl5pPr>
            <a:lvl6pPr marL="2059904" indent="0">
              <a:buNone/>
              <a:defRPr sz="1500" b="1"/>
            </a:lvl6pPr>
            <a:lvl7pPr marL="2471901" indent="0">
              <a:buNone/>
              <a:defRPr sz="1500" b="1"/>
            </a:lvl7pPr>
            <a:lvl8pPr marL="2883883" indent="0">
              <a:buNone/>
              <a:defRPr sz="1500" b="1"/>
            </a:lvl8pPr>
            <a:lvl9pPr marL="3295876" indent="0">
              <a:buNone/>
              <a:defRPr sz="1500" b="1"/>
            </a:lvl9pPr>
          </a:lstStyle>
          <a:p>
            <a:pPr lvl="0"/>
            <a:r>
              <a:rPr lang="fr-FR" smtClean="0"/>
              <a:t>Modifiez les styles du texte du masque</a:t>
            </a:r>
          </a:p>
        </p:txBody>
      </p:sp>
      <p:sp>
        <p:nvSpPr>
          <p:cNvPr id="6" name="Espace réservé du contenu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376833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28209823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9431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920" y="273629"/>
            <a:ext cx="3008160" cy="1160762"/>
          </a:xfrm>
        </p:spPr>
        <p:txBody>
          <a:bodyPr anchor="b"/>
          <a:lstStyle>
            <a:lvl1pPr algn="l">
              <a:defRPr sz="1800" b="1"/>
            </a:lvl1pPr>
          </a:lstStyle>
          <a:p>
            <a:r>
              <a:rPr lang="fr-FR" smtClean="0"/>
              <a:t>Modifiez le style du titre</a:t>
            </a:r>
            <a:endParaRPr lang="fr-CA"/>
          </a:p>
        </p:txBody>
      </p:sp>
      <p:sp>
        <p:nvSpPr>
          <p:cNvPr id="3" name="Espace réservé du contenu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920" y="1434455"/>
            <a:ext cx="3008160" cy="4692013"/>
          </a:xfrm>
        </p:spPr>
        <p:txBody>
          <a:bodyPr/>
          <a:lstStyle>
            <a:lvl1pPr marL="0" indent="0">
              <a:buNone/>
              <a:defRPr sz="1300"/>
            </a:lvl1pPr>
            <a:lvl2pPr marL="411983" indent="0">
              <a:buNone/>
              <a:defRPr sz="1100"/>
            </a:lvl2pPr>
            <a:lvl3pPr marL="823963" indent="0">
              <a:buNone/>
              <a:defRPr sz="900"/>
            </a:lvl3pPr>
            <a:lvl4pPr marL="1235954" indent="0">
              <a:buNone/>
              <a:defRPr sz="800"/>
            </a:lvl4pPr>
            <a:lvl5pPr marL="1647935" indent="0">
              <a:buNone/>
              <a:defRPr sz="800"/>
            </a:lvl5pPr>
            <a:lvl6pPr marL="2059904" indent="0">
              <a:buNone/>
              <a:defRPr sz="800"/>
            </a:lvl6pPr>
            <a:lvl7pPr marL="2471901" indent="0">
              <a:buNone/>
              <a:defRPr sz="800"/>
            </a:lvl7pPr>
            <a:lvl8pPr marL="2883883" indent="0">
              <a:buNone/>
              <a:defRPr sz="800"/>
            </a:lvl8pPr>
            <a:lvl9pPr marL="3295876" indent="0">
              <a:buNone/>
              <a:defRPr sz="800"/>
            </a:lvl9pPr>
          </a:lstStyle>
          <a:p>
            <a:pPr lvl="0"/>
            <a:r>
              <a:rPr lang="fr-FR" smtClean="0"/>
              <a:t>Modifiez les styles du texte du masque</a:t>
            </a:r>
          </a:p>
        </p:txBody>
      </p:sp>
    </p:spTree>
    <p:extLst>
      <p:ext uri="{BB962C8B-B14F-4D97-AF65-F5344CB8AC3E}">
        <p14:creationId xmlns:p14="http://schemas.microsoft.com/office/powerpoint/2010/main" val="21803185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805" y="4800026"/>
            <a:ext cx="5486400" cy="567420"/>
          </a:xfrm>
        </p:spPr>
        <p:txBody>
          <a:bodyPr anchor="b"/>
          <a:lstStyle>
            <a:lvl1pPr algn="l">
              <a:defRPr sz="1800" b="1"/>
            </a:lvl1pPr>
          </a:lstStyle>
          <a:p>
            <a:r>
              <a:rPr lang="fr-FR" smtClean="0"/>
              <a:t>Modifiez le style du titre</a:t>
            </a:r>
            <a:endParaRPr lang="fr-CA"/>
          </a:p>
        </p:txBody>
      </p:sp>
      <p:sp>
        <p:nvSpPr>
          <p:cNvPr id="3" name="Espace réservé pour une image  2"/>
          <p:cNvSpPr>
            <a:spLocks noGrp="1"/>
          </p:cNvSpPr>
          <p:nvPr>
            <p:ph type="pic" idx="1"/>
          </p:nvPr>
        </p:nvSpPr>
        <p:spPr>
          <a:xfrm>
            <a:off x="1792805" y="612065"/>
            <a:ext cx="5486400" cy="4115952"/>
          </a:xfrm>
        </p:spPr>
        <p:txBody>
          <a:bodyPr/>
          <a:lstStyle>
            <a:lvl1pPr marL="0" indent="0">
              <a:buNone/>
              <a:defRPr sz="2900"/>
            </a:lvl1pPr>
            <a:lvl2pPr marL="411983" indent="0">
              <a:buNone/>
              <a:defRPr sz="2500"/>
            </a:lvl2pPr>
            <a:lvl3pPr marL="823963" indent="0">
              <a:buNone/>
              <a:defRPr sz="2200"/>
            </a:lvl3pPr>
            <a:lvl4pPr marL="1235954" indent="0">
              <a:buNone/>
              <a:defRPr sz="1800"/>
            </a:lvl4pPr>
            <a:lvl5pPr marL="1647935" indent="0">
              <a:buNone/>
              <a:defRPr sz="1800"/>
            </a:lvl5pPr>
            <a:lvl6pPr marL="2059904" indent="0">
              <a:buNone/>
              <a:defRPr sz="1800"/>
            </a:lvl6pPr>
            <a:lvl7pPr marL="2471901" indent="0">
              <a:buNone/>
              <a:defRPr sz="1800"/>
            </a:lvl7pPr>
            <a:lvl8pPr marL="2883883" indent="0">
              <a:buNone/>
              <a:defRPr sz="1800"/>
            </a:lvl8pPr>
            <a:lvl9pPr marL="3295876" indent="0">
              <a:buNone/>
              <a:defRPr sz="1800"/>
            </a:lvl9pPr>
          </a:lstStyle>
          <a:p>
            <a:endParaRPr lang="fr-CA"/>
          </a:p>
        </p:txBody>
      </p:sp>
      <p:sp>
        <p:nvSpPr>
          <p:cNvPr id="4" name="Espace réservé du texte 3"/>
          <p:cNvSpPr>
            <a:spLocks noGrp="1"/>
          </p:cNvSpPr>
          <p:nvPr>
            <p:ph type="body" sz="half" idx="2"/>
          </p:nvPr>
        </p:nvSpPr>
        <p:spPr>
          <a:xfrm>
            <a:off x="1792805" y="5367444"/>
            <a:ext cx="5486400" cy="805044"/>
          </a:xfrm>
        </p:spPr>
        <p:txBody>
          <a:bodyPr/>
          <a:lstStyle>
            <a:lvl1pPr marL="0" indent="0">
              <a:buNone/>
              <a:defRPr sz="1300"/>
            </a:lvl1pPr>
            <a:lvl2pPr marL="411983" indent="0">
              <a:buNone/>
              <a:defRPr sz="1100"/>
            </a:lvl2pPr>
            <a:lvl3pPr marL="823963" indent="0">
              <a:buNone/>
              <a:defRPr sz="900"/>
            </a:lvl3pPr>
            <a:lvl4pPr marL="1235954" indent="0">
              <a:buNone/>
              <a:defRPr sz="800"/>
            </a:lvl4pPr>
            <a:lvl5pPr marL="1647935" indent="0">
              <a:buNone/>
              <a:defRPr sz="800"/>
            </a:lvl5pPr>
            <a:lvl6pPr marL="2059904" indent="0">
              <a:buNone/>
              <a:defRPr sz="800"/>
            </a:lvl6pPr>
            <a:lvl7pPr marL="2471901" indent="0">
              <a:buNone/>
              <a:defRPr sz="800"/>
            </a:lvl7pPr>
            <a:lvl8pPr marL="2883883" indent="0">
              <a:buNone/>
              <a:defRPr sz="800"/>
            </a:lvl8pPr>
            <a:lvl9pPr marL="3295876" indent="0">
              <a:buNone/>
              <a:defRPr sz="800"/>
            </a:lvl9pPr>
          </a:lstStyle>
          <a:p>
            <a:pPr lvl="0"/>
            <a:r>
              <a:rPr lang="fr-FR" smtClean="0"/>
              <a:t>Modifiez les styles du texte du masque</a:t>
            </a:r>
          </a:p>
        </p:txBody>
      </p:sp>
    </p:spTree>
    <p:extLst>
      <p:ext uri="{BB962C8B-B14F-4D97-AF65-F5344CB8AC3E}">
        <p14:creationId xmlns:p14="http://schemas.microsoft.com/office/powerpoint/2010/main" val="41509153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040475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26082" y="568860"/>
            <a:ext cx="1951200" cy="5656914"/>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71040" y="568860"/>
            <a:ext cx="5716800" cy="565691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527778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23699510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71040" y="568862"/>
            <a:ext cx="7806240" cy="1143480"/>
          </a:xfrm>
        </p:spPr>
        <p:txBody>
          <a:bodyPr/>
          <a:lstStyle/>
          <a:p>
            <a:r>
              <a:rPr lang="fr-FR" smtClean="0"/>
              <a:t>Modifiez le style du titre</a:t>
            </a:r>
            <a:endParaRPr lang="fr-CA"/>
          </a:p>
        </p:txBody>
      </p:sp>
    </p:spTree>
    <p:extLst>
      <p:ext uri="{BB962C8B-B14F-4D97-AF65-F5344CB8AC3E}">
        <p14:creationId xmlns:p14="http://schemas.microsoft.com/office/powerpoint/2010/main" val="31026915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440" y="2129984"/>
            <a:ext cx="7773120" cy="1470394"/>
          </a:xfrm>
        </p:spPr>
        <p:txBody>
          <a:bodyPr/>
          <a:lstStyle/>
          <a:p>
            <a:r>
              <a:rPr lang="fr-FR" smtClean="0"/>
              <a:t>Modifiez le style du titre</a:t>
            </a:r>
            <a:endParaRPr lang="fr-CA"/>
          </a:p>
        </p:txBody>
      </p:sp>
      <p:sp>
        <p:nvSpPr>
          <p:cNvPr id="3" name="Sous-titre 2"/>
          <p:cNvSpPr>
            <a:spLocks noGrp="1"/>
          </p:cNvSpPr>
          <p:nvPr>
            <p:ph type="subTitle" idx="1"/>
          </p:nvPr>
        </p:nvSpPr>
        <p:spPr>
          <a:xfrm>
            <a:off x="1372321" y="3885528"/>
            <a:ext cx="6400800" cy="1752664"/>
          </a:xfrm>
        </p:spPr>
        <p:txBody>
          <a:bodyPr/>
          <a:lstStyle>
            <a:lvl1pPr marL="0" indent="0" algn="ctr">
              <a:buNone/>
              <a:defRPr/>
            </a:lvl1pPr>
            <a:lvl2pPr marL="412410" indent="0" algn="ctr">
              <a:buNone/>
              <a:defRPr/>
            </a:lvl2pPr>
            <a:lvl3pPr marL="824818" indent="0" algn="ctr">
              <a:buNone/>
              <a:defRPr/>
            </a:lvl3pPr>
            <a:lvl4pPr marL="1237235" indent="0" algn="ctr">
              <a:buNone/>
              <a:defRPr/>
            </a:lvl4pPr>
            <a:lvl5pPr marL="1649645" indent="0" algn="ctr">
              <a:buNone/>
              <a:defRPr/>
            </a:lvl5pPr>
            <a:lvl6pPr marL="2062042" indent="0" algn="ctr">
              <a:buNone/>
              <a:defRPr/>
            </a:lvl6pPr>
            <a:lvl7pPr marL="2474464" indent="0" algn="ctr">
              <a:buNone/>
              <a:defRPr/>
            </a:lvl7pPr>
            <a:lvl8pPr marL="2886874" indent="0" algn="ctr">
              <a:buNone/>
              <a:defRPr/>
            </a:lvl8pPr>
            <a:lvl9pPr marL="3299296"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24289293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5783902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880" y="4406917"/>
            <a:ext cx="7771680" cy="1362383"/>
          </a:xfrm>
        </p:spPr>
        <p:txBody>
          <a:bodyPr anchor="t"/>
          <a:lstStyle>
            <a:lvl1pPr algn="l">
              <a:defRPr sz="36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880" y="2906225"/>
            <a:ext cx="7771680" cy="1500638"/>
          </a:xfrm>
        </p:spPr>
        <p:txBody>
          <a:bodyPr anchor="b"/>
          <a:lstStyle>
            <a:lvl1pPr marL="0" indent="0">
              <a:buNone/>
              <a:defRPr sz="1800"/>
            </a:lvl1pPr>
            <a:lvl2pPr marL="412410" indent="0">
              <a:buNone/>
              <a:defRPr sz="1600"/>
            </a:lvl2pPr>
            <a:lvl3pPr marL="824818" indent="0">
              <a:buNone/>
              <a:defRPr sz="1500"/>
            </a:lvl3pPr>
            <a:lvl4pPr marL="1237235" indent="0">
              <a:buNone/>
              <a:defRPr sz="1300"/>
            </a:lvl4pPr>
            <a:lvl5pPr marL="1649645" indent="0">
              <a:buNone/>
              <a:defRPr sz="1300"/>
            </a:lvl5pPr>
            <a:lvl6pPr marL="2062042" indent="0">
              <a:buNone/>
              <a:defRPr sz="1300"/>
            </a:lvl6pPr>
            <a:lvl7pPr marL="2474464" indent="0">
              <a:buNone/>
              <a:defRPr sz="1300"/>
            </a:lvl7pPr>
            <a:lvl8pPr marL="2886874" indent="0">
              <a:buNone/>
              <a:defRPr sz="1300"/>
            </a:lvl8pPr>
            <a:lvl9pPr marL="3299296" indent="0">
              <a:buNone/>
              <a:defRPr sz="1300"/>
            </a:lvl9pPr>
          </a:lstStyle>
          <a:p>
            <a:pPr lvl="0"/>
            <a:r>
              <a:rPr lang="fr-FR" smtClean="0"/>
              <a:t>Modifiez les styles du texte du masque</a:t>
            </a:r>
          </a:p>
        </p:txBody>
      </p:sp>
    </p:spTree>
    <p:extLst>
      <p:ext uri="{BB962C8B-B14F-4D97-AF65-F5344CB8AC3E}">
        <p14:creationId xmlns:p14="http://schemas.microsoft.com/office/powerpoint/2010/main" val="24758865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2562"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1328226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922" y="275124"/>
            <a:ext cx="8229600" cy="1142039"/>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920" y="1535201"/>
            <a:ext cx="4039200" cy="639427"/>
          </a:xfrm>
        </p:spPr>
        <p:txBody>
          <a:bodyPr anchor="b"/>
          <a:lstStyle>
            <a:lvl1pPr marL="0" indent="0">
              <a:buNone/>
              <a:defRPr sz="2200" b="1"/>
            </a:lvl1pPr>
            <a:lvl2pPr marL="412410" indent="0">
              <a:buNone/>
              <a:defRPr sz="1800" b="1"/>
            </a:lvl2pPr>
            <a:lvl3pPr marL="824818" indent="0">
              <a:buNone/>
              <a:defRPr sz="1600" b="1"/>
            </a:lvl3pPr>
            <a:lvl4pPr marL="1237235" indent="0">
              <a:buNone/>
              <a:defRPr sz="1500" b="1"/>
            </a:lvl4pPr>
            <a:lvl5pPr marL="1649645" indent="0">
              <a:buNone/>
              <a:defRPr sz="1500" b="1"/>
            </a:lvl5pPr>
            <a:lvl6pPr marL="2062042" indent="0">
              <a:buNone/>
              <a:defRPr sz="1500" b="1"/>
            </a:lvl6pPr>
            <a:lvl7pPr marL="2474464" indent="0">
              <a:buNone/>
              <a:defRPr sz="1500" b="1"/>
            </a:lvl7pPr>
            <a:lvl8pPr marL="2886874" indent="0">
              <a:buNone/>
              <a:defRPr sz="1500" b="1"/>
            </a:lvl8pPr>
            <a:lvl9pPr marL="3299296" indent="0">
              <a:buNone/>
              <a:defRPr sz="1500" b="1"/>
            </a:lvl9pPr>
          </a:lstStyle>
          <a:p>
            <a:pPr lvl="0"/>
            <a:r>
              <a:rPr lang="fr-FR" smtClean="0"/>
              <a:t>Modifiez les styles du texte du masque</a:t>
            </a:r>
          </a:p>
        </p:txBody>
      </p:sp>
      <p:sp>
        <p:nvSpPr>
          <p:cNvPr id="4" name="Espace réservé du contenu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442" y="1535201"/>
            <a:ext cx="4042080" cy="639427"/>
          </a:xfrm>
        </p:spPr>
        <p:txBody>
          <a:bodyPr anchor="b"/>
          <a:lstStyle>
            <a:lvl1pPr marL="0" indent="0">
              <a:buNone/>
              <a:defRPr sz="2200" b="1"/>
            </a:lvl1pPr>
            <a:lvl2pPr marL="412410" indent="0">
              <a:buNone/>
              <a:defRPr sz="1800" b="1"/>
            </a:lvl2pPr>
            <a:lvl3pPr marL="824818" indent="0">
              <a:buNone/>
              <a:defRPr sz="1600" b="1"/>
            </a:lvl3pPr>
            <a:lvl4pPr marL="1237235" indent="0">
              <a:buNone/>
              <a:defRPr sz="1500" b="1"/>
            </a:lvl4pPr>
            <a:lvl5pPr marL="1649645" indent="0">
              <a:buNone/>
              <a:defRPr sz="1500" b="1"/>
            </a:lvl5pPr>
            <a:lvl6pPr marL="2062042" indent="0">
              <a:buNone/>
              <a:defRPr sz="1500" b="1"/>
            </a:lvl6pPr>
            <a:lvl7pPr marL="2474464" indent="0">
              <a:buNone/>
              <a:defRPr sz="1500" b="1"/>
            </a:lvl7pPr>
            <a:lvl8pPr marL="2886874" indent="0">
              <a:buNone/>
              <a:defRPr sz="1500" b="1"/>
            </a:lvl8pPr>
            <a:lvl9pPr marL="3299296" indent="0">
              <a:buNone/>
              <a:defRPr sz="1500" b="1"/>
            </a:lvl9pPr>
          </a:lstStyle>
          <a:p>
            <a:pPr lvl="0"/>
            <a:r>
              <a:rPr lang="fr-FR" smtClean="0"/>
              <a:t>Modifiez les styles du texte du masque</a:t>
            </a:r>
          </a:p>
        </p:txBody>
      </p:sp>
      <p:sp>
        <p:nvSpPr>
          <p:cNvPr id="6" name="Espace réservé du contenu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5967934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29828219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386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920" y="273629"/>
            <a:ext cx="3008160" cy="1160762"/>
          </a:xfrm>
        </p:spPr>
        <p:txBody>
          <a:bodyPr anchor="b"/>
          <a:lstStyle>
            <a:lvl1pPr algn="l">
              <a:defRPr sz="1800" b="1"/>
            </a:lvl1pPr>
          </a:lstStyle>
          <a:p>
            <a:r>
              <a:rPr lang="fr-FR" smtClean="0"/>
              <a:t>Modifiez le style du titre</a:t>
            </a:r>
            <a:endParaRPr lang="fr-CA"/>
          </a:p>
        </p:txBody>
      </p:sp>
      <p:sp>
        <p:nvSpPr>
          <p:cNvPr id="3" name="Espace réservé du contenu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920" y="1434445"/>
            <a:ext cx="3008160" cy="4692013"/>
          </a:xfrm>
        </p:spPr>
        <p:txBody>
          <a:bodyPr/>
          <a:lstStyle>
            <a:lvl1pPr marL="0" indent="0">
              <a:buNone/>
              <a:defRPr sz="1300"/>
            </a:lvl1pPr>
            <a:lvl2pPr marL="412410" indent="0">
              <a:buNone/>
              <a:defRPr sz="1100"/>
            </a:lvl2pPr>
            <a:lvl3pPr marL="824818" indent="0">
              <a:buNone/>
              <a:defRPr sz="900"/>
            </a:lvl3pPr>
            <a:lvl4pPr marL="1237235" indent="0">
              <a:buNone/>
              <a:defRPr sz="800"/>
            </a:lvl4pPr>
            <a:lvl5pPr marL="1649645" indent="0">
              <a:buNone/>
              <a:defRPr sz="800"/>
            </a:lvl5pPr>
            <a:lvl6pPr marL="2062042" indent="0">
              <a:buNone/>
              <a:defRPr sz="800"/>
            </a:lvl6pPr>
            <a:lvl7pPr marL="2474464" indent="0">
              <a:buNone/>
              <a:defRPr sz="800"/>
            </a:lvl7pPr>
            <a:lvl8pPr marL="2886874" indent="0">
              <a:buNone/>
              <a:defRPr sz="800"/>
            </a:lvl8pPr>
            <a:lvl9pPr marL="3299296" indent="0">
              <a:buNone/>
              <a:defRPr sz="800"/>
            </a:lvl9pPr>
          </a:lstStyle>
          <a:p>
            <a:pPr lvl="0"/>
            <a:r>
              <a:rPr lang="fr-FR" smtClean="0"/>
              <a:t>Modifiez les styles du texte du masque</a:t>
            </a:r>
          </a:p>
        </p:txBody>
      </p:sp>
    </p:spTree>
    <p:extLst>
      <p:ext uri="{BB962C8B-B14F-4D97-AF65-F5344CB8AC3E}">
        <p14:creationId xmlns:p14="http://schemas.microsoft.com/office/powerpoint/2010/main" val="4594128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805" y="4800026"/>
            <a:ext cx="5486400" cy="567420"/>
          </a:xfrm>
        </p:spPr>
        <p:txBody>
          <a:bodyPr anchor="b"/>
          <a:lstStyle>
            <a:lvl1pPr algn="l">
              <a:defRPr sz="1800" b="1"/>
            </a:lvl1pPr>
          </a:lstStyle>
          <a:p>
            <a:r>
              <a:rPr lang="fr-FR" smtClean="0"/>
              <a:t>Modifiez le style du titre</a:t>
            </a:r>
            <a:endParaRPr lang="fr-CA"/>
          </a:p>
        </p:txBody>
      </p:sp>
      <p:sp>
        <p:nvSpPr>
          <p:cNvPr id="3" name="Espace réservé pour une image  2"/>
          <p:cNvSpPr>
            <a:spLocks noGrp="1"/>
          </p:cNvSpPr>
          <p:nvPr>
            <p:ph type="pic" idx="1"/>
          </p:nvPr>
        </p:nvSpPr>
        <p:spPr>
          <a:xfrm>
            <a:off x="1792805" y="612065"/>
            <a:ext cx="5486400" cy="4115952"/>
          </a:xfrm>
        </p:spPr>
        <p:txBody>
          <a:bodyPr/>
          <a:lstStyle>
            <a:lvl1pPr marL="0" indent="0">
              <a:buNone/>
              <a:defRPr sz="2900"/>
            </a:lvl1pPr>
            <a:lvl2pPr marL="412410" indent="0">
              <a:buNone/>
              <a:defRPr sz="2500"/>
            </a:lvl2pPr>
            <a:lvl3pPr marL="824818" indent="0">
              <a:buNone/>
              <a:defRPr sz="2200"/>
            </a:lvl3pPr>
            <a:lvl4pPr marL="1237235" indent="0">
              <a:buNone/>
              <a:defRPr sz="1800"/>
            </a:lvl4pPr>
            <a:lvl5pPr marL="1649645" indent="0">
              <a:buNone/>
              <a:defRPr sz="1800"/>
            </a:lvl5pPr>
            <a:lvl6pPr marL="2062042" indent="0">
              <a:buNone/>
              <a:defRPr sz="1800"/>
            </a:lvl6pPr>
            <a:lvl7pPr marL="2474464" indent="0">
              <a:buNone/>
              <a:defRPr sz="1800"/>
            </a:lvl7pPr>
            <a:lvl8pPr marL="2886874" indent="0">
              <a:buNone/>
              <a:defRPr sz="1800"/>
            </a:lvl8pPr>
            <a:lvl9pPr marL="3299296" indent="0">
              <a:buNone/>
              <a:defRPr sz="1800"/>
            </a:lvl9pPr>
          </a:lstStyle>
          <a:p>
            <a:endParaRPr lang="fr-CA"/>
          </a:p>
        </p:txBody>
      </p:sp>
      <p:sp>
        <p:nvSpPr>
          <p:cNvPr id="4" name="Espace réservé du texte 3"/>
          <p:cNvSpPr>
            <a:spLocks noGrp="1"/>
          </p:cNvSpPr>
          <p:nvPr>
            <p:ph type="body" sz="half" idx="2"/>
          </p:nvPr>
        </p:nvSpPr>
        <p:spPr>
          <a:xfrm>
            <a:off x="1792805" y="5367444"/>
            <a:ext cx="5486400" cy="805044"/>
          </a:xfrm>
        </p:spPr>
        <p:txBody>
          <a:bodyPr/>
          <a:lstStyle>
            <a:lvl1pPr marL="0" indent="0">
              <a:buNone/>
              <a:defRPr sz="1300"/>
            </a:lvl1pPr>
            <a:lvl2pPr marL="412410" indent="0">
              <a:buNone/>
              <a:defRPr sz="1100"/>
            </a:lvl2pPr>
            <a:lvl3pPr marL="824818" indent="0">
              <a:buNone/>
              <a:defRPr sz="900"/>
            </a:lvl3pPr>
            <a:lvl4pPr marL="1237235" indent="0">
              <a:buNone/>
              <a:defRPr sz="800"/>
            </a:lvl4pPr>
            <a:lvl5pPr marL="1649645" indent="0">
              <a:buNone/>
              <a:defRPr sz="800"/>
            </a:lvl5pPr>
            <a:lvl6pPr marL="2062042" indent="0">
              <a:buNone/>
              <a:defRPr sz="800"/>
            </a:lvl6pPr>
            <a:lvl7pPr marL="2474464" indent="0">
              <a:buNone/>
              <a:defRPr sz="800"/>
            </a:lvl7pPr>
            <a:lvl8pPr marL="2886874" indent="0">
              <a:buNone/>
              <a:defRPr sz="800"/>
            </a:lvl8pPr>
            <a:lvl9pPr marL="3299296" indent="0">
              <a:buNone/>
              <a:defRPr sz="800"/>
            </a:lvl9pPr>
          </a:lstStyle>
          <a:p>
            <a:pPr lvl="0"/>
            <a:r>
              <a:rPr lang="fr-FR" smtClean="0"/>
              <a:t>Modifiez les styles du texte du masque</a:t>
            </a:r>
          </a:p>
        </p:txBody>
      </p:sp>
    </p:spTree>
    <p:extLst>
      <p:ext uri="{BB962C8B-B14F-4D97-AF65-F5344CB8AC3E}">
        <p14:creationId xmlns:p14="http://schemas.microsoft.com/office/powerpoint/2010/main" val="427578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9346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6460466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26082" y="568860"/>
            <a:ext cx="1951200" cy="5656914"/>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71040" y="568860"/>
            <a:ext cx="5716800" cy="565691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9120718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71040" y="568862"/>
            <a:ext cx="7806240" cy="1143480"/>
          </a:xfrm>
        </p:spPr>
        <p:txBody>
          <a:bodyPr/>
          <a:lstStyle/>
          <a:p>
            <a:r>
              <a:rPr lang="fr-FR" smtClean="0"/>
              <a:t>Modifiez le style du titre</a:t>
            </a:r>
            <a:endParaRPr lang="fr-CA"/>
          </a:p>
        </p:txBody>
      </p:sp>
    </p:spTree>
    <p:extLst>
      <p:ext uri="{BB962C8B-B14F-4D97-AF65-F5344CB8AC3E}">
        <p14:creationId xmlns:p14="http://schemas.microsoft.com/office/powerpoint/2010/main" val="26911540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440" y="2129984"/>
            <a:ext cx="7773120" cy="1470394"/>
          </a:xfrm>
        </p:spPr>
        <p:txBody>
          <a:bodyPr/>
          <a:lstStyle/>
          <a:p>
            <a:r>
              <a:rPr lang="fr-FR" smtClean="0"/>
              <a:t>Modifiez le style du titre</a:t>
            </a:r>
            <a:endParaRPr lang="fr-CA"/>
          </a:p>
        </p:txBody>
      </p:sp>
      <p:sp>
        <p:nvSpPr>
          <p:cNvPr id="3" name="Sous-titre 2"/>
          <p:cNvSpPr>
            <a:spLocks noGrp="1"/>
          </p:cNvSpPr>
          <p:nvPr>
            <p:ph type="subTitle" idx="1"/>
          </p:nvPr>
        </p:nvSpPr>
        <p:spPr>
          <a:xfrm>
            <a:off x="1372321" y="3885528"/>
            <a:ext cx="6400800" cy="1752664"/>
          </a:xfrm>
        </p:spPr>
        <p:txBody>
          <a:bodyPr/>
          <a:lstStyle>
            <a:lvl1pPr marL="0" indent="0" algn="ctr">
              <a:buNone/>
              <a:defRPr/>
            </a:lvl1pPr>
            <a:lvl2pPr marL="412923" indent="0" algn="ctr">
              <a:buNone/>
              <a:defRPr/>
            </a:lvl2pPr>
            <a:lvl3pPr marL="825845" indent="0" algn="ctr">
              <a:buNone/>
              <a:defRPr/>
            </a:lvl3pPr>
            <a:lvl4pPr marL="1238774" indent="0" algn="ctr">
              <a:buNone/>
              <a:defRPr/>
            </a:lvl4pPr>
            <a:lvl5pPr marL="1651697" indent="0" algn="ctr">
              <a:buNone/>
              <a:defRPr/>
            </a:lvl5pPr>
            <a:lvl6pPr marL="2064609" indent="0" algn="ctr">
              <a:buNone/>
              <a:defRPr/>
            </a:lvl6pPr>
            <a:lvl7pPr marL="2477544" indent="0" algn="ctr">
              <a:buNone/>
              <a:defRPr/>
            </a:lvl7pPr>
            <a:lvl8pPr marL="2890470" indent="0" algn="ctr">
              <a:buNone/>
              <a:defRPr/>
            </a:lvl8pPr>
            <a:lvl9pPr marL="3303400"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41933450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4027478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880" y="4406905"/>
            <a:ext cx="7771680" cy="1362383"/>
          </a:xfrm>
        </p:spPr>
        <p:txBody>
          <a:bodyPr anchor="t"/>
          <a:lstStyle>
            <a:lvl1pPr algn="l">
              <a:defRPr sz="36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880" y="2906225"/>
            <a:ext cx="7771680" cy="1500638"/>
          </a:xfrm>
        </p:spPr>
        <p:txBody>
          <a:bodyPr anchor="b"/>
          <a:lstStyle>
            <a:lvl1pPr marL="0" indent="0">
              <a:buNone/>
              <a:defRPr sz="1800"/>
            </a:lvl1pPr>
            <a:lvl2pPr marL="412923" indent="0">
              <a:buNone/>
              <a:defRPr sz="1600"/>
            </a:lvl2pPr>
            <a:lvl3pPr marL="825845" indent="0">
              <a:buNone/>
              <a:defRPr sz="1500"/>
            </a:lvl3pPr>
            <a:lvl4pPr marL="1238774" indent="0">
              <a:buNone/>
              <a:defRPr sz="1300"/>
            </a:lvl4pPr>
            <a:lvl5pPr marL="1651697" indent="0">
              <a:buNone/>
              <a:defRPr sz="1300"/>
            </a:lvl5pPr>
            <a:lvl6pPr marL="2064609" indent="0">
              <a:buNone/>
              <a:defRPr sz="1300"/>
            </a:lvl6pPr>
            <a:lvl7pPr marL="2477544" indent="0">
              <a:buNone/>
              <a:defRPr sz="1300"/>
            </a:lvl7pPr>
            <a:lvl8pPr marL="2890470" indent="0">
              <a:buNone/>
              <a:defRPr sz="1300"/>
            </a:lvl8pPr>
            <a:lvl9pPr marL="3303400" indent="0">
              <a:buNone/>
              <a:defRPr sz="1300"/>
            </a:lvl9pPr>
          </a:lstStyle>
          <a:p>
            <a:pPr lvl="0"/>
            <a:r>
              <a:rPr lang="fr-FR" smtClean="0"/>
              <a:t>Modifiez les styles du texte du masque</a:t>
            </a:r>
          </a:p>
        </p:txBody>
      </p:sp>
    </p:spTree>
    <p:extLst>
      <p:ext uri="{BB962C8B-B14F-4D97-AF65-F5344CB8AC3E}">
        <p14:creationId xmlns:p14="http://schemas.microsoft.com/office/powerpoint/2010/main" val="18161739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2562"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9286486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922" y="275112"/>
            <a:ext cx="8229600" cy="1142039"/>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920" y="1535201"/>
            <a:ext cx="4039200" cy="639427"/>
          </a:xfrm>
        </p:spPr>
        <p:txBody>
          <a:bodyPr anchor="b"/>
          <a:lstStyle>
            <a:lvl1pPr marL="0" indent="0">
              <a:buNone/>
              <a:defRPr sz="2200" b="1"/>
            </a:lvl1pPr>
            <a:lvl2pPr marL="412923" indent="0">
              <a:buNone/>
              <a:defRPr sz="1800" b="1"/>
            </a:lvl2pPr>
            <a:lvl3pPr marL="825845" indent="0">
              <a:buNone/>
              <a:defRPr sz="1600" b="1"/>
            </a:lvl3pPr>
            <a:lvl4pPr marL="1238774" indent="0">
              <a:buNone/>
              <a:defRPr sz="1500" b="1"/>
            </a:lvl4pPr>
            <a:lvl5pPr marL="1651697" indent="0">
              <a:buNone/>
              <a:defRPr sz="1500" b="1"/>
            </a:lvl5pPr>
            <a:lvl6pPr marL="2064609" indent="0">
              <a:buNone/>
              <a:defRPr sz="1500" b="1"/>
            </a:lvl6pPr>
            <a:lvl7pPr marL="2477544" indent="0">
              <a:buNone/>
              <a:defRPr sz="1500" b="1"/>
            </a:lvl7pPr>
            <a:lvl8pPr marL="2890470" indent="0">
              <a:buNone/>
              <a:defRPr sz="1500" b="1"/>
            </a:lvl8pPr>
            <a:lvl9pPr marL="3303400" indent="0">
              <a:buNone/>
              <a:defRPr sz="1500" b="1"/>
            </a:lvl9pPr>
          </a:lstStyle>
          <a:p>
            <a:pPr lvl="0"/>
            <a:r>
              <a:rPr lang="fr-FR" smtClean="0"/>
              <a:t>Modifiez les styles du texte du masque</a:t>
            </a:r>
          </a:p>
        </p:txBody>
      </p:sp>
      <p:sp>
        <p:nvSpPr>
          <p:cNvPr id="4" name="Espace réservé du contenu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442" y="1535201"/>
            <a:ext cx="4042080" cy="639427"/>
          </a:xfrm>
        </p:spPr>
        <p:txBody>
          <a:bodyPr anchor="b"/>
          <a:lstStyle>
            <a:lvl1pPr marL="0" indent="0">
              <a:buNone/>
              <a:defRPr sz="2200" b="1"/>
            </a:lvl1pPr>
            <a:lvl2pPr marL="412923" indent="0">
              <a:buNone/>
              <a:defRPr sz="1800" b="1"/>
            </a:lvl2pPr>
            <a:lvl3pPr marL="825845" indent="0">
              <a:buNone/>
              <a:defRPr sz="1600" b="1"/>
            </a:lvl3pPr>
            <a:lvl4pPr marL="1238774" indent="0">
              <a:buNone/>
              <a:defRPr sz="1500" b="1"/>
            </a:lvl4pPr>
            <a:lvl5pPr marL="1651697" indent="0">
              <a:buNone/>
              <a:defRPr sz="1500" b="1"/>
            </a:lvl5pPr>
            <a:lvl6pPr marL="2064609" indent="0">
              <a:buNone/>
              <a:defRPr sz="1500" b="1"/>
            </a:lvl6pPr>
            <a:lvl7pPr marL="2477544" indent="0">
              <a:buNone/>
              <a:defRPr sz="1500" b="1"/>
            </a:lvl7pPr>
            <a:lvl8pPr marL="2890470" indent="0">
              <a:buNone/>
              <a:defRPr sz="1500" b="1"/>
            </a:lvl8pPr>
            <a:lvl9pPr marL="3303400" indent="0">
              <a:buNone/>
              <a:defRPr sz="1500" b="1"/>
            </a:lvl9pPr>
          </a:lstStyle>
          <a:p>
            <a:pPr lvl="0"/>
            <a:r>
              <a:rPr lang="fr-FR" smtClean="0"/>
              <a:t>Modifiez les styles du texte du masque</a:t>
            </a:r>
          </a:p>
        </p:txBody>
      </p:sp>
      <p:sp>
        <p:nvSpPr>
          <p:cNvPr id="6" name="Espace réservé du contenu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42779509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1835101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695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920" y="273629"/>
            <a:ext cx="3008160" cy="1160762"/>
          </a:xfrm>
        </p:spPr>
        <p:txBody>
          <a:bodyPr anchor="b"/>
          <a:lstStyle>
            <a:lvl1pPr algn="l">
              <a:defRPr sz="1800" b="1"/>
            </a:lvl1pPr>
          </a:lstStyle>
          <a:p>
            <a:r>
              <a:rPr lang="fr-FR" smtClean="0"/>
              <a:t>Modifiez le style du titre</a:t>
            </a:r>
            <a:endParaRPr lang="fr-CA"/>
          </a:p>
        </p:txBody>
      </p:sp>
      <p:sp>
        <p:nvSpPr>
          <p:cNvPr id="3" name="Espace réservé du contenu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920" y="1434505"/>
            <a:ext cx="3008160" cy="4692013"/>
          </a:xfrm>
        </p:spPr>
        <p:txBody>
          <a:bodyPr/>
          <a:lstStyle>
            <a:lvl1pPr marL="0" indent="0">
              <a:buNone/>
              <a:defRPr sz="1300"/>
            </a:lvl1pPr>
            <a:lvl2pPr marL="409856" indent="0">
              <a:buNone/>
              <a:defRPr sz="1100"/>
            </a:lvl2pPr>
            <a:lvl3pPr marL="819700" indent="0">
              <a:buNone/>
              <a:defRPr sz="900"/>
            </a:lvl3pPr>
            <a:lvl4pPr marL="1229578" indent="0">
              <a:buNone/>
              <a:defRPr sz="800"/>
            </a:lvl4pPr>
            <a:lvl5pPr marL="1639412" indent="0">
              <a:buNone/>
              <a:defRPr sz="800"/>
            </a:lvl5pPr>
            <a:lvl6pPr marL="2049252" indent="0">
              <a:buNone/>
              <a:defRPr sz="800"/>
            </a:lvl6pPr>
            <a:lvl7pPr marL="2459124" indent="0">
              <a:buNone/>
              <a:defRPr sz="800"/>
            </a:lvl7pPr>
            <a:lvl8pPr marL="2868970" indent="0">
              <a:buNone/>
              <a:defRPr sz="800"/>
            </a:lvl8pPr>
            <a:lvl9pPr marL="3278824" indent="0">
              <a:buNone/>
              <a:defRPr sz="800"/>
            </a:lvl9pPr>
          </a:lstStyle>
          <a:p>
            <a:pPr lvl="0"/>
            <a:r>
              <a:rPr lang="fr-FR" smtClean="0"/>
              <a:t>Modifiez les styles du texte du masque</a:t>
            </a:r>
          </a:p>
        </p:txBody>
      </p:sp>
    </p:spTree>
    <p:extLst>
      <p:ext uri="{BB962C8B-B14F-4D97-AF65-F5344CB8AC3E}">
        <p14:creationId xmlns:p14="http://schemas.microsoft.com/office/powerpoint/2010/main" val="3272317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920" y="273629"/>
            <a:ext cx="3008160" cy="1160762"/>
          </a:xfrm>
        </p:spPr>
        <p:txBody>
          <a:bodyPr anchor="b"/>
          <a:lstStyle>
            <a:lvl1pPr algn="l">
              <a:defRPr sz="1800" b="1"/>
            </a:lvl1pPr>
          </a:lstStyle>
          <a:p>
            <a:r>
              <a:rPr lang="fr-FR" smtClean="0"/>
              <a:t>Modifiez le style du titre</a:t>
            </a:r>
            <a:endParaRPr lang="fr-CA"/>
          </a:p>
        </p:txBody>
      </p:sp>
      <p:sp>
        <p:nvSpPr>
          <p:cNvPr id="3" name="Espace réservé du contenu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920" y="1434433"/>
            <a:ext cx="3008160" cy="4692013"/>
          </a:xfrm>
        </p:spPr>
        <p:txBody>
          <a:bodyPr/>
          <a:lstStyle>
            <a:lvl1pPr marL="0" indent="0">
              <a:buNone/>
              <a:defRPr sz="1300"/>
            </a:lvl1pPr>
            <a:lvl2pPr marL="412923" indent="0">
              <a:buNone/>
              <a:defRPr sz="1100"/>
            </a:lvl2pPr>
            <a:lvl3pPr marL="825845" indent="0">
              <a:buNone/>
              <a:defRPr sz="900"/>
            </a:lvl3pPr>
            <a:lvl4pPr marL="1238774" indent="0">
              <a:buNone/>
              <a:defRPr sz="800"/>
            </a:lvl4pPr>
            <a:lvl5pPr marL="1651697" indent="0">
              <a:buNone/>
              <a:defRPr sz="800"/>
            </a:lvl5pPr>
            <a:lvl6pPr marL="2064609" indent="0">
              <a:buNone/>
              <a:defRPr sz="800"/>
            </a:lvl6pPr>
            <a:lvl7pPr marL="2477544" indent="0">
              <a:buNone/>
              <a:defRPr sz="800"/>
            </a:lvl7pPr>
            <a:lvl8pPr marL="2890470" indent="0">
              <a:buNone/>
              <a:defRPr sz="800"/>
            </a:lvl8pPr>
            <a:lvl9pPr marL="3303400" indent="0">
              <a:buNone/>
              <a:defRPr sz="800"/>
            </a:lvl9pPr>
          </a:lstStyle>
          <a:p>
            <a:pPr lvl="0"/>
            <a:r>
              <a:rPr lang="fr-FR" smtClean="0"/>
              <a:t>Modifiez les styles du texte du masque</a:t>
            </a:r>
          </a:p>
        </p:txBody>
      </p:sp>
    </p:spTree>
    <p:extLst>
      <p:ext uri="{BB962C8B-B14F-4D97-AF65-F5344CB8AC3E}">
        <p14:creationId xmlns:p14="http://schemas.microsoft.com/office/powerpoint/2010/main" val="10007468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805" y="4800026"/>
            <a:ext cx="5486400" cy="567420"/>
          </a:xfrm>
        </p:spPr>
        <p:txBody>
          <a:bodyPr anchor="b"/>
          <a:lstStyle>
            <a:lvl1pPr algn="l">
              <a:defRPr sz="1800" b="1"/>
            </a:lvl1pPr>
          </a:lstStyle>
          <a:p>
            <a:r>
              <a:rPr lang="fr-FR" smtClean="0"/>
              <a:t>Modifiez le style du titre</a:t>
            </a:r>
            <a:endParaRPr lang="fr-CA"/>
          </a:p>
        </p:txBody>
      </p:sp>
      <p:sp>
        <p:nvSpPr>
          <p:cNvPr id="3" name="Espace réservé pour une image  2"/>
          <p:cNvSpPr>
            <a:spLocks noGrp="1"/>
          </p:cNvSpPr>
          <p:nvPr>
            <p:ph type="pic" idx="1"/>
          </p:nvPr>
        </p:nvSpPr>
        <p:spPr>
          <a:xfrm>
            <a:off x="1792805" y="612065"/>
            <a:ext cx="5486400" cy="4115952"/>
          </a:xfrm>
        </p:spPr>
        <p:txBody>
          <a:bodyPr/>
          <a:lstStyle>
            <a:lvl1pPr marL="0" indent="0">
              <a:buNone/>
              <a:defRPr sz="2900"/>
            </a:lvl1pPr>
            <a:lvl2pPr marL="412923" indent="0">
              <a:buNone/>
              <a:defRPr sz="2500"/>
            </a:lvl2pPr>
            <a:lvl3pPr marL="825845" indent="0">
              <a:buNone/>
              <a:defRPr sz="2200"/>
            </a:lvl3pPr>
            <a:lvl4pPr marL="1238774" indent="0">
              <a:buNone/>
              <a:defRPr sz="1800"/>
            </a:lvl4pPr>
            <a:lvl5pPr marL="1651697" indent="0">
              <a:buNone/>
              <a:defRPr sz="1800"/>
            </a:lvl5pPr>
            <a:lvl6pPr marL="2064609" indent="0">
              <a:buNone/>
              <a:defRPr sz="1800"/>
            </a:lvl6pPr>
            <a:lvl7pPr marL="2477544" indent="0">
              <a:buNone/>
              <a:defRPr sz="1800"/>
            </a:lvl7pPr>
            <a:lvl8pPr marL="2890470" indent="0">
              <a:buNone/>
              <a:defRPr sz="1800"/>
            </a:lvl8pPr>
            <a:lvl9pPr marL="3303400" indent="0">
              <a:buNone/>
              <a:defRPr sz="1800"/>
            </a:lvl9pPr>
          </a:lstStyle>
          <a:p>
            <a:endParaRPr lang="fr-CA"/>
          </a:p>
        </p:txBody>
      </p:sp>
      <p:sp>
        <p:nvSpPr>
          <p:cNvPr id="4" name="Espace réservé du texte 3"/>
          <p:cNvSpPr>
            <a:spLocks noGrp="1"/>
          </p:cNvSpPr>
          <p:nvPr>
            <p:ph type="body" sz="half" idx="2"/>
          </p:nvPr>
        </p:nvSpPr>
        <p:spPr>
          <a:xfrm>
            <a:off x="1792805" y="5367444"/>
            <a:ext cx="5486400" cy="805044"/>
          </a:xfrm>
        </p:spPr>
        <p:txBody>
          <a:bodyPr/>
          <a:lstStyle>
            <a:lvl1pPr marL="0" indent="0">
              <a:buNone/>
              <a:defRPr sz="1300"/>
            </a:lvl1pPr>
            <a:lvl2pPr marL="412923" indent="0">
              <a:buNone/>
              <a:defRPr sz="1100"/>
            </a:lvl2pPr>
            <a:lvl3pPr marL="825845" indent="0">
              <a:buNone/>
              <a:defRPr sz="900"/>
            </a:lvl3pPr>
            <a:lvl4pPr marL="1238774" indent="0">
              <a:buNone/>
              <a:defRPr sz="800"/>
            </a:lvl4pPr>
            <a:lvl5pPr marL="1651697" indent="0">
              <a:buNone/>
              <a:defRPr sz="800"/>
            </a:lvl5pPr>
            <a:lvl6pPr marL="2064609" indent="0">
              <a:buNone/>
              <a:defRPr sz="800"/>
            </a:lvl6pPr>
            <a:lvl7pPr marL="2477544" indent="0">
              <a:buNone/>
              <a:defRPr sz="800"/>
            </a:lvl7pPr>
            <a:lvl8pPr marL="2890470" indent="0">
              <a:buNone/>
              <a:defRPr sz="800"/>
            </a:lvl8pPr>
            <a:lvl9pPr marL="3303400" indent="0">
              <a:buNone/>
              <a:defRPr sz="800"/>
            </a:lvl9pPr>
          </a:lstStyle>
          <a:p>
            <a:pPr lvl="0"/>
            <a:r>
              <a:rPr lang="fr-FR" smtClean="0"/>
              <a:t>Modifiez les styles du texte du masque</a:t>
            </a:r>
          </a:p>
        </p:txBody>
      </p:sp>
    </p:spTree>
    <p:extLst>
      <p:ext uri="{BB962C8B-B14F-4D97-AF65-F5344CB8AC3E}">
        <p14:creationId xmlns:p14="http://schemas.microsoft.com/office/powerpoint/2010/main" val="22988316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740257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26082" y="568860"/>
            <a:ext cx="1951200" cy="5656914"/>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71040" y="568860"/>
            <a:ext cx="5716800" cy="565691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3433569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71040" y="568862"/>
            <a:ext cx="7806240" cy="1143480"/>
          </a:xfrm>
        </p:spPr>
        <p:txBody>
          <a:bodyPr/>
          <a:lstStyle/>
          <a:p>
            <a:r>
              <a:rPr lang="fr-FR" smtClean="0"/>
              <a:t>Modifiez le style du titre</a:t>
            </a:r>
            <a:endParaRPr lang="fr-CA"/>
          </a:p>
        </p:txBody>
      </p:sp>
    </p:spTree>
    <p:extLst>
      <p:ext uri="{BB962C8B-B14F-4D97-AF65-F5344CB8AC3E}">
        <p14:creationId xmlns:p14="http://schemas.microsoft.com/office/powerpoint/2010/main" val="40481078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440" y="2129984"/>
            <a:ext cx="7773120" cy="1470394"/>
          </a:xfrm>
        </p:spPr>
        <p:txBody>
          <a:bodyPr/>
          <a:lstStyle/>
          <a:p>
            <a:r>
              <a:rPr lang="fr-FR" smtClean="0"/>
              <a:t>Modifiez le style du titre</a:t>
            </a:r>
            <a:endParaRPr lang="fr-CA"/>
          </a:p>
        </p:txBody>
      </p:sp>
      <p:sp>
        <p:nvSpPr>
          <p:cNvPr id="3" name="Sous-titre 2"/>
          <p:cNvSpPr>
            <a:spLocks noGrp="1"/>
          </p:cNvSpPr>
          <p:nvPr>
            <p:ph type="subTitle" idx="1"/>
          </p:nvPr>
        </p:nvSpPr>
        <p:spPr>
          <a:xfrm>
            <a:off x="1372321" y="3885528"/>
            <a:ext cx="6400800" cy="1752664"/>
          </a:xfrm>
        </p:spPr>
        <p:txBody>
          <a:bodyPr/>
          <a:lstStyle>
            <a:lvl1pPr marL="0" indent="0" algn="ctr">
              <a:buNone/>
              <a:defRPr/>
            </a:lvl1pPr>
            <a:lvl2pPr marL="413479" indent="0" algn="ctr">
              <a:buNone/>
              <a:defRPr/>
            </a:lvl2pPr>
            <a:lvl3pPr marL="826960" indent="0" algn="ctr">
              <a:buNone/>
              <a:defRPr/>
            </a:lvl3pPr>
            <a:lvl4pPr marL="1240444" indent="0" algn="ctr">
              <a:buNone/>
              <a:defRPr/>
            </a:lvl4pPr>
            <a:lvl5pPr marL="1653923" indent="0" algn="ctr">
              <a:buNone/>
              <a:defRPr/>
            </a:lvl5pPr>
            <a:lvl6pPr marL="2067402" indent="0" algn="ctr">
              <a:buNone/>
              <a:defRPr/>
            </a:lvl6pPr>
            <a:lvl7pPr marL="2480887" indent="0" algn="ctr">
              <a:buNone/>
              <a:defRPr/>
            </a:lvl7pPr>
            <a:lvl8pPr marL="2894368" indent="0" algn="ctr">
              <a:buNone/>
              <a:defRPr/>
            </a:lvl8pPr>
            <a:lvl9pPr marL="3307851"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18453611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1182929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880" y="4406892"/>
            <a:ext cx="7771680" cy="1362383"/>
          </a:xfrm>
        </p:spPr>
        <p:txBody>
          <a:bodyPr anchor="t"/>
          <a:lstStyle>
            <a:lvl1pPr algn="l">
              <a:defRPr sz="36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880" y="2906225"/>
            <a:ext cx="7771680" cy="1500638"/>
          </a:xfrm>
        </p:spPr>
        <p:txBody>
          <a:bodyPr anchor="b"/>
          <a:lstStyle>
            <a:lvl1pPr marL="0" indent="0">
              <a:buNone/>
              <a:defRPr sz="1800"/>
            </a:lvl1pPr>
            <a:lvl2pPr marL="413479" indent="0">
              <a:buNone/>
              <a:defRPr sz="1600"/>
            </a:lvl2pPr>
            <a:lvl3pPr marL="826960" indent="0">
              <a:buNone/>
              <a:defRPr sz="1500"/>
            </a:lvl3pPr>
            <a:lvl4pPr marL="1240444" indent="0">
              <a:buNone/>
              <a:defRPr sz="1300"/>
            </a:lvl4pPr>
            <a:lvl5pPr marL="1653923" indent="0">
              <a:buNone/>
              <a:defRPr sz="1300"/>
            </a:lvl5pPr>
            <a:lvl6pPr marL="2067402" indent="0">
              <a:buNone/>
              <a:defRPr sz="1300"/>
            </a:lvl6pPr>
            <a:lvl7pPr marL="2480887" indent="0">
              <a:buNone/>
              <a:defRPr sz="1300"/>
            </a:lvl7pPr>
            <a:lvl8pPr marL="2894368" indent="0">
              <a:buNone/>
              <a:defRPr sz="1300"/>
            </a:lvl8pPr>
            <a:lvl9pPr marL="3307851" indent="0">
              <a:buNone/>
              <a:defRPr sz="1300"/>
            </a:lvl9pPr>
          </a:lstStyle>
          <a:p>
            <a:pPr lvl="0"/>
            <a:r>
              <a:rPr lang="fr-FR" smtClean="0"/>
              <a:t>Modifiez les styles du texte du masque</a:t>
            </a:r>
          </a:p>
        </p:txBody>
      </p:sp>
    </p:spTree>
    <p:extLst>
      <p:ext uri="{BB962C8B-B14F-4D97-AF65-F5344CB8AC3E}">
        <p14:creationId xmlns:p14="http://schemas.microsoft.com/office/powerpoint/2010/main" val="27227213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2562"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4048248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922" y="275099"/>
            <a:ext cx="8229600" cy="1142039"/>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920" y="1535201"/>
            <a:ext cx="4039200" cy="639427"/>
          </a:xfrm>
        </p:spPr>
        <p:txBody>
          <a:bodyPr anchor="b"/>
          <a:lstStyle>
            <a:lvl1pPr marL="0" indent="0">
              <a:buNone/>
              <a:defRPr sz="2200" b="1"/>
            </a:lvl1pPr>
            <a:lvl2pPr marL="413479" indent="0">
              <a:buNone/>
              <a:defRPr sz="1800" b="1"/>
            </a:lvl2pPr>
            <a:lvl3pPr marL="826960" indent="0">
              <a:buNone/>
              <a:defRPr sz="1600" b="1"/>
            </a:lvl3pPr>
            <a:lvl4pPr marL="1240444" indent="0">
              <a:buNone/>
              <a:defRPr sz="1500" b="1"/>
            </a:lvl4pPr>
            <a:lvl5pPr marL="1653923" indent="0">
              <a:buNone/>
              <a:defRPr sz="1500" b="1"/>
            </a:lvl5pPr>
            <a:lvl6pPr marL="2067402" indent="0">
              <a:buNone/>
              <a:defRPr sz="1500" b="1"/>
            </a:lvl6pPr>
            <a:lvl7pPr marL="2480887" indent="0">
              <a:buNone/>
              <a:defRPr sz="1500" b="1"/>
            </a:lvl7pPr>
            <a:lvl8pPr marL="2894368" indent="0">
              <a:buNone/>
              <a:defRPr sz="1500" b="1"/>
            </a:lvl8pPr>
            <a:lvl9pPr marL="3307851" indent="0">
              <a:buNone/>
              <a:defRPr sz="1500" b="1"/>
            </a:lvl9pPr>
          </a:lstStyle>
          <a:p>
            <a:pPr lvl="0"/>
            <a:r>
              <a:rPr lang="fr-FR" smtClean="0"/>
              <a:t>Modifiez les styles du texte du masque</a:t>
            </a:r>
          </a:p>
        </p:txBody>
      </p:sp>
      <p:sp>
        <p:nvSpPr>
          <p:cNvPr id="4" name="Espace réservé du contenu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442" y="1535201"/>
            <a:ext cx="4042080" cy="639427"/>
          </a:xfrm>
        </p:spPr>
        <p:txBody>
          <a:bodyPr anchor="b"/>
          <a:lstStyle>
            <a:lvl1pPr marL="0" indent="0">
              <a:buNone/>
              <a:defRPr sz="2200" b="1"/>
            </a:lvl1pPr>
            <a:lvl2pPr marL="413479" indent="0">
              <a:buNone/>
              <a:defRPr sz="1800" b="1"/>
            </a:lvl2pPr>
            <a:lvl3pPr marL="826960" indent="0">
              <a:buNone/>
              <a:defRPr sz="1600" b="1"/>
            </a:lvl3pPr>
            <a:lvl4pPr marL="1240444" indent="0">
              <a:buNone/>
              <a:defRPr sz="1500" b="1"/>
            </a:lvl4pPr>
            <a:lvl5pPr marL="1653923" indent="0">
              <a:buNone/>
              <a:defRPr sz="1500" b="1"/>
            </a:lvl5pPr>
            <a:lvl6pPr marL="2067402" indent="0">
              <a:buNone/>
              <a:defRPr sz="1500" b="1"/>
            </a:lvl6pPr>
            <a:lvl7pPr marL="2480887" indent="0">
              <a:buNone/>
              <a:defRPr sz="1500" b="1"/>
            </a:lvl7pPr>
            <a:lvl8pPr marL="2894368" indent="0">
              <a:buNone/>
              <a:defRPr sz="1500" b="1"/>
            </a:lvl8pPr>
            <a:lvl9pPr marL="3307851" indent="0">
              <a:buNone/>
              <a:defRPr sz="1500" b="1"/>
            </a:lvl9pPr>
          </a:lstStyle>
          <a:p>
            <a:pPr lvl="0"/>
            <a:r>
              <a:rPr lang="fr-FR" smtClean="0"/>
              <a:t>Modifiez les styles du texte du masque</a:t>
            </a:r>
          </a:p>
        </p:txBody>
      </p:sp>
      <p:sp>
        <p:nvSpPr>
          <p:cNvPr id="6" name="Espace réservé du contenu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475693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805" y="4800026"/>
            <a:ext cx="5486400" cy="567420"/>
          </a:xfrm>
        </p:spPr>
        <p:txBody>
          <a:bodyPr anchor="b"/>
          <a:lstStyle>
            <a:lvl1pPr algn="l">
              <a:defRPr sz="1800" b="1"/>
            </a:lvl1pPr>
          </a:lstStyle>
          <a:p>
            <a:r>
              <a:rPr lang="fr-FR" smtClean="0"/>
              <a:t>Modifiez le style du titre</a:t>
            </a:r>
            <a:endParaRPr lang="fr-CA"/>
          </a:p>
        </p:txBody>
      </p:sp>
      <p:sp>
        <p:nvSpPr>
          <p:cNvPr id="3" name="Espace réservé pour une image  2"/>
          <p:cNvSpPr>
            <a:spLocks noGrp="1"/>
          </p:cNvSpPr>
          <p:nvPr>
            <p:ph type="pic" idx="1"/>
          </p:nvPr>
        </p:nvSpPr>
        <p:spPr>
          <a:xfrm>
            <a:off x="1792805" y="612065"/>
            <a:ext cx="5486400" cy="4115952"/>
          </a:xfrm>
        </p:spPr>
        <p:txBody>
          <a:bodyPr/>
          <a:lstStyle>
            <a:lvl1pPr marL="0" indent="0">
              <a:buNone/>
              <a:defRPr sz="2900"/>
            </a:lvl1pPr>
            <a:lvl2pPr marL="409856" indent="0">
              <a:buNone/>
              <a:defRPr sz="2500"/>
            </a:lvl2pPr>
            <a:lvl3pPr marL="819700" indent="0">
              <a:buNone/>
              <a:defRPr sz="2200"/>
            </a:lvl3pPr>
            <a:lvl4pPr marL="1229578" indent="0">
              <a:buNone/>
              <a:defRPr sz="1800"/>
            </a:lvl4pPr>
            <a:lvl5pPr marL="1639412" indent="0">
              <a:buNone/>
              <a:defRPr sz="1800"/>
            </a:lvl5pPr>
            <a:lvl6pPr marL="2049252" indent="0">
              <a:buNone/>
              <a:defRPr sz="1800"/>
            </a:lvl6pPr>
            <a:lvl7pPr marL="2459124" indent="0">
              <a:buNone/>
              <a:defRPr sz="1800"/>
            </a:lvl7pPr>
            <a:lvl8pPr marL="2868970" indent="0">
              <a:buNone/>
              <a:defRPr sz="1800"/>
            </a:lvl8pPr>
            <a:lvl9pPr marL="3278824" indent="0">
              <a:buNone/>
              <a:defRPr sz="1800"/>
            </a:lvl9pPr>
          </a:lstStyle>
          <a:p>
            <a:endParaRPr lang="fr-CA"/>
          </a:p>
        </p:txBody>
      </p:sp>
      <p:sp>
        <p:nvSpPr>
          <p:cNvPr id="4" name="Espace réservé du texte 3"/>
          <p:cNvSpPr>
            <a:spLocks noGrp="1"/>
          </p:cNvSpPr>
          <p:nvPr>
            <p:ph type="body" sz="half" idx="2"/>
          </p:nvPr>
        </p:nvSpPr>
        <p:spPr>
          <a:xfrm>
            <a:off x="1792805" y="5367444"/>
            <a:ext cx="5486400" cy="805044"/>
          </a:xfrm>
        </p:spPr>
        <p:txBody>
          <a:bodyPr/>
          <a:lstStyle>
            <a:lvl1pPr marL="0" indent="0">
              <a:buNone/>
              <a:defRPr sz="1300"/>
            </a:lvl1pPr>
            <a:lvl2pPr marL="409856" indent="0">
              <a:buNone/>
              <a:defRPr sz="1100"/>
            </a:lvl2pPr>
            <a:lvl3pPr marL="819700" indent="0">
              <a:buNone/>
              <a:defRPr sz="900"/>
            </a:lvl3pPr>
            <a:lvl4pPr marL="1229578" indent="0">
              <a:buNone/>
              <a:defRPr sz="800"/>
            </a:lvl4pPr>
            <a:lvl5pPr marL="1639412" indent="0">
              <a:buNone/>
              <a:defRPr sz="800"/>
            </a:lvl5pPr>
            <a:lvl6pPr marL="2049252" indent="0">
              <a:buNone/>
              <a:defRPr sz="800"/>
            </a:lvl6pPr>
            <a:lvl7pPr marL="2459124" indent="0">
              <a:buNone/>
              <a:defRPr sz="800"/>
            </a:lvl7pPr>
            <a:lvl8pPr marL="2868970" indent="0">
              <a:buNone/>
              <a:defRPr sz="800"/>
            </a:lvl8pPr>
            <a:lvl9pPr marL="3278824" indent="0">
              <a:buNone/>
              <a:defRPr sz="800"/>
            </a:lvl9pPr>
          </a:lstStyle>
          <a:p>
            <a:pPr lvl="0"/>
            <a:r>
              <a:rPr lang="fr-FR" smtClean="0"/>
              <a:t>Modifiez les styles du texte du masque</a:t>
            </a:r>
          </a:p>
        </p:txBody>
      </p:sp>
    </p:spTree>
    <p:extLst>
      <p:ext uri="{BB962C8B-B14F-4D97-AF65-F5344CB8AC3E}">
        <p14:creationId xmlns:p14="http://schemas.microsoft.com/office/powerpoint/2010/main" val="734608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26796646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5286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920" y="273629"/>
            <a:ext cx="3008160" cy="1160762"/>
          </a:xfrm>
        </p:spPr>
        <p:txBody>
          <a:bodyPr anchor="b"/>
          <a:lstStyle>
            <a:lvl1pPr algn="l">
              <a:defRPr sz="1800" b="1"/>
            </a:lvl1pPr>
          </a:lstStyle>
          <a:p>
            <a:r>
              <a:rPr lang="fr-FR" smtClean="0"/>
              <a:t>Modifiez le style du titre</a:t>
            </a:r>
            <a:endParaRPr lang="fr-CA"/>
          </a:p>
        </p:txBody>
      </p:sp>
      <p:sp>
        <p:nvSpPr>
          <p:cNvPr id="3" name="Espace réservé du contenu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920" y="1434420"/>
            <a:ext cx="3008160" cy="4692013"/>
          </a:xfrm>
        </p:spPr>
        <p:txBody>
          <a:bodyPr/>
          <a:lstStyle>
            <a:lvl1pPr marL="0" indent="0">
              <a:buNone/>
              <a:defRPr sz="1300"/>
            </a:lvl1pPr>
            <a:lvl2pPr marL="413479" indent="0">
              <a:buNone/>
              <a:defRPr sz="1100"/>
            </a:lvl2pPr>
            <a:lvl3pPr marL="826960" indent="0">
              <a:buNone/>
              <a:defRPr sz="900"/>
            </a:lvl3pPr>
            <a:lvl4pPr marL="1240444" indent="0">
              <a:buNone/>
              <a:defRPr sz="800"/>
            </a:lvl4pPr>
            <a:lvl5pPr marL="1653923" indent="0">
              <a:buNone/>
              <a:defRPr sz="800"/>
            </a:lvl5pPr>
            <a:lvl6pPr marL="2067402" indent="0">
              <a:buNone/>
              <a:defRPr sz="800"/>
            </a:lvl6pPr>
            <a:lvl7pPr marL="2480887" indent="0">
              <a:buNone/>
              <a:defRPr sz="800"/>
            </a:lvl7pPr>
            <a:lvl8pPr marL="2894368" indent="0">
              <a:buNone/>
              <a:defRPr sz="800"/>
            </a:lvl8pPr>
            <a:lvl9pPr marL="3307851" indent="0">
              <a:buNone/>
              <a:defRPr sz="800"/>
            </a:lvl9pPr>
          </a:lstStyle>
          <a:p>
            <a:pPr lvl="0"/>
            <a:r>
              <a:rPr lang="fr-FR" smtClean="0"/>
              <a:t>Modifiez les styles du texte du masque</a:t>
            </a:r>
          </a:p>
        </p:txBody>
      </p:sp>
    </p:spTree>
    <p:extLst>
      <p:ext uri="{BB962C8B-B14F-4D97-AF65-F5344CB8AC3E}">
        <p14:creationId xmlns:p14="http://schemas.microsoft.com/office/powerpoint/2010/main" val="7402716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805" y="4800026"/>
            <a:ext cx="5486400" cy="567420"/>
          </a:xfrm>
        </p:spPr>
        <p:txBody>
          <a:bodyPr anchor="b"/>
          <a:lstStyle>
            <a:lvl1pPr algn="l">
              <a:defRPr sz="1800" b="1"/>
            </a:lvl1pPr>
          </a:lstStyle>
          <a:p>
            <a:r>
              <a:rPr lang="fr-FR" smtClean="0"/>
              <a:t>Modifiez le style du titre</a:t>
            </a:r>
            <a:endParaRPr lang="fr-CA"/>
          </a:p>
        </p:txBody>
      </p:sp>
      <p:sp>
        <p:nvSpPr>
          <p:cNvPr id="3" name="Espace réservé pour une image  2"/>
          <p:cNvSpPr>
            <a:spLocks noGrp="1"/>
          </p:cNvSpPr>
          <p:nvPr>
            <p:ph type="pic" idx="1"/>
          </p:nvPr>
        </p:nvSpPr>
        <p:spPr>
          <a:xfrm>
            <a:off x="1792805" y="612065"/>
            <a:ext cx="5486400" cy="4115952"/>
          </a:xfrm>
        </p:spPr>
        <p:txBody>
          <a:bodyPr/>
          <a:lstStyle>
            <a:lvl1pPr marL="0" indent="0">
              <a:buNone/>
              <a:defRPr sz="2900"/>
            </a:lvl1pPr>
            <a:lvl2pPr marL="413479" indent="0">
              <a:buNone/>
              <a:defRPr sz="2500"/>
            </a:lvl2pPr>
            <a:lvl3pPr marL="826960" indent="0">
              <a:buNone/>
              <a:defRPr sz="2200"/>
            </a:lvl3pPr>
            <a:lvl4pPr marL="1240444" indent="0">
              <a:buNone/>
              <a:defRPr sz="1800"/>
            </a:lvl4pPr>
            <a:lvl5pPr marL="1653923" indent="0">
              <a:buNone/>
              <a:defRPr sz="1800"/>
            </a:lvl5pPr>
            <a:lvl6pPr marL="2067402" indent="0">
              <a:buNone/>
              <a:defRPr sz="1800"/>
            </a:lvl6pPr>
            <a:lvl7pPr marL="2480887" indent="0">
              <a:buNone/>
              <a:defRPr sz="1800"/>
            </a:lvl7pPr>
            <a:lvl8pPr marL="2894368" indent="0">
              <a:buNone/>
              <a:defRPr sz="1800"/>
            </a:lvl8pPr>
            <a:lvl9pPr marL="3307851" indent="0">
              <a:buNone/>
              <a:defRPr sz="1800"/>
            </a:lvl9pPr>
          </a:lstStyle>
          <a:p>
            <a:endParaRPr lang="fr-CA"/>
          </a:p>
        </p:txBody>
      </p:sp>
      <p:sp>
        <p:nvSpPr>
          <p:cNvPr id="4" name="Espace réservé du texte 3"/>
          <p:cNvSpPr>
            <a:spLocks noGrp="1"/>
          </p:cNvSpPr>
          <p:nvPr>
            <p:ph type="body" sz="half" idx="2"/>
          </p:nvPr>
        </p:nvSpPr>
        <p:spPr>
          <a:xfrm>
            <a:off x="1792805" y="5367444"/>
            <a:ext cx="5486400" cy="805044"/>
          </a:xfrm>
        </p:spPr>
        <p:txBody>
          <a:bodyPr/>
          <a:lstStyle>
            <a:lvl1pPr marL="0" indent="0">
              <a:buNone/>
              <a:defRPr sz="1300"/>
            </a:lvl1pPr>
            <a:lvl2pPr marL="413479" indent="0">
              <a:buNone/>
              <a:defRPr sz="1100"/>
            </a:lvl2pPr>
            <a:lvl3pPr marL="826960" indent="0">
              <a:buNone/>
              <a:defRPr sz="900"/>
            </a:lvl3pPr>
            <a:lvl4pPr marL="1240444" indent="0">
              <a:buNone/>
              <a:defRPr sz="800"/>
            </a:lvl4pPr>
            <a:lvl5pPr marL="1653923" indent="0">
              <a:buNone/>
              <a:defRPr sz="800"/>
            </a:lvl5pPr>
            <a:lvl6pPr marL="2067402" indent="0">
              <a:buNone/>
              <a:defRPr sz="800"/>
            </a:lvl6pPr>
            <a:lvl7pPr marL="2480887" indent="0">
              <a:buNone/>
              <a:defRPr sz="800"/>
            </a:lvl7pPr>
            <a:lvl8pPr marL="2894368" indent="0">
              <a:buNone/>
              <a:defRPr sz="800"/>
            </a:lvl8pPr>
            <a:lvl9pPr marL="3307851" indent="0">
              <a:buNone/>
              <a:defRPr sz="800"/>
            </a:lvl9pPr>
          </a:lstStyle>
          <a:p>
            <a:pPr lvl="0"/>
            <a:r>
              <a:rPr lang="fr-FR" smtClean="0"/>
              <a:t>Modifiez les styles du texte du masque</a:t>
            </a:r>
          </a:p>
        </p:txBody>
      </p:sp>
    </p:spTree>
    <p:extLst>
      <p:ext uri="{BB962C8B-B14F-4D97-AF65-F5344CB8AC3E}">
        <p14:creationId xmlns:p14="http://schemas.microsoft.com/office/powerpoint/2010/main" val="19753556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42655931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26082" y="568860"/>
            <a:ext cx="1951200" cy="5656914"/>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71040" y="568860"/>
            <a:ext cx="5716800" cy="565691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3981537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71040" y="568862"/>
            <a:ext cx="7806240" cy="1143480"/>
          </a:xfrm>
        </p:spPr>
        <p:txBody>
          <a:bodyPr/>
          <a:lstStyle/>
          <a:p>
            <a:r>
              <a:rPr lang="fr-FR" smtClean="0"/>
              <a:t>Modifiez le style du titre</a:t>
            </a:r>
            <a:endParaRPr lang="fr-CA"/>
          </a:p>
        </p:txBody>
      </p:sp>
    </p:spTree>
    <p:extLst>
      <p:ext uri="{BB962C8B-B14F-4D97-AF65-F5344CB8AC3E}">
        <p14:creationId xmlns:p14="http://schemas.microsoft.com/office/powerpoint/2010/main" val="38734745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440" y="2129984"/>
            <a:ext cx="7773120" cy="1470394"/>
          </a:xfrm>
        </p:spPr>
        <p:txBody>
          <a:bodyPr/>
          <a:lstStyle/>
          <a:p>
            <a:r>
              <a:rPr lang="fr-FR" smtClean="0"/>
              <a:t>Modifiez le style du titre</a:t>
            </a:r>
            <a:endParaRPr lang="fr-CA"/>
          </a:p>
        </p:txBody>
      </p:sp>
      <p:sp>
        <p:nvSpPr>
          <p:cNvPr id="3" name="Sous-titre 2"/>
          <p:cNvSpPr>
            <a:spLocks noGrp="1"/>
          </p:cNvSpPr>
          <p:nvPr>
            <p:ph type="subTitle" idx="1"/>
          </p:nvPr>
        </p:nvSpPr>
        <p:spPr>
          <a:xfrm>
            <a:off x="1372321" y="3885528"/>
            <a:ext cx="6400800" cy="1752664"/>
          </a:xfrm>
        </p:spPr>
        <p:txBody>
          <a:bodyPr/>
          <a:lstStyle>
            <a:lvl1pPr marL="0" indent="0" algn="ctr">
              <a:buNone/>
              <a:defRPr/>
            </a:lvl1pPr>
            <a:lvl2pPr marL="414081" indent="0" algn="ctr">
              <a:buNone/>
              <a:defRPr/>
            </a:lvl2pPr>
            <a:lvl3pPr marL="828163" indent="0" algn="ctr">
              <a:buNone/>
              <a:defRPr/>
            </a:lvl3pPr>
            <a:lvl4pPr marL="1242244" indent="0" algn="ctr">
              <a:buNone/>
              <a:defRPr/>
            </a:lvl4pPr>
            <a:lvl5pPr marL="1656326" indent="0" algn="ctr">
              <a:buNone/>
              <a:defRPr/>
            </a:lvl5pPr>
            <a:lvl6pPr marL="2070409" indent="0" algn="ctr">
              <a:buNone/>
              <a:defRPr/>
            </a:lvl6pPr>
            <a:lvl7pPr marL="2484490" indent="0" algn="ctr">
              <a:buNone/>
              <a:defRPr/>
            </a:lvl7pPr>
            <a:lvl8pPr marL="2898571" indent="0" algn="ctr">
              <a:buNone/>
              <a:defRPr/>
            </a:lvl8pPr>
            <a:lvl9pPr marL="3312655"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27824342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41928604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880" y="4406878"/>
            <a:ext cx="7771680" cy="1362383"/>
          </a:xfrm>
        </p:spPr>
        <p:txBody>
          <a:bodyPr anchor="t"/>
          <a:lstStyle>
            <a:lvl1pPr algn="l">
              <a:defRPr sz="36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880" y="2906225"/>
            <a:ext cx="7771680" cy="1500638"/>
          </a:xfrm>
        </p:spPr>
        <p:txBody>
          <a:bodyPr anchor="b"/>
          <a:lstStyle>
            <a:lvl1pPr marL="0" indent="0">
              <a:buNone/>
              <a:defRPr sz="1800"/>
            </a:lvl1pPr>
            <a:lvl2pPr marL="414081" indent="0">
              <a:buNone/>
              <a:defRPr sz="1600"/>
            </a:lvl2pPr>
            <a:lvl3pPr marL="828163" indent="0">
              <a:buNone/>
              <a:defRPr sz="1500"/>
            </a:lvl3pPr>
            <a:lvl4pPr marL="1242244" indent="0">
              <a:buNone/>
              <a:defRPr sz="1300"/>
            </a:lvl4pPr>
            <a:lvl5pPr marL="1656326" indent="0">
              <a:buNone/>
              <a:defRPr sz="1300"/>
            </a:lvl5pPr>
            <a:lvl6pPr marL="2070409" indent="0">
              <a:buNone/>
              <a:defRPr sz="1300"/>
            </a:lvl6pPr>
            <a:lvl7pPr marL="2484490" indent="0">
              <a:buNone/>
              <a:defRPr sz="1300"/>
            </a:lvl7pPr>
            <a:lvl8pPr marL="2898571" indent="0">
              <a:buNone/>
              <a:defRPr sz="1300"/>
            </a:lvl8pPr>
            <a:lvl9pPr marL="3312655" indent="0">
              <a:buNone/>
              <a:defRPr sz="1300"/>
            </a:lvl9pPr>
          </a:lstStyle>
          <a:p>
            <a:pPr lvl="0"/>
            <a:r>
              <a:rPr lang="fr-FR" smtClean="0"/>
              <a:t>Modifiez les styles du texte du masque</a:t>
            </a:r>
          </a:p>
        </p:txBody>
      </p:sp>
    </p:spTree>
    <p:extLst>
      <p:ext uri="{BB962C8B-B14F-4D97-AF65-F5344CB8AC3E}">
        <p14:creationId xmlns:p14="http://schemas.microsoft.com/office/powerpoint/2010/main" val="2876266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theme" Target="../theme/theme21.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2.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3.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theme" Target="../theme/theme24.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5.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2"/>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smtClean="0"/>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smtClean="0"/>
              <a:t>Click to edit the outline text format</a:t>
            </a:r>
          </a:p>
          <a:p>
            <a:pPr lvl="1"/>
            <a:r>
              <a:rPr lang="en-GB" altLang="fr-FR" smtClean="0"/>
              <a:t>Second Outline Level</a:t>
            </a:r>
          </a:p>
          <a:p>
            <a:pPr lvl="2"/>
            <a:r>
              <a:rPr lang="en-GB" altLang="fr-FR" smtClean="0"/>
              <a:t>Third Outline Level</a:t>
            </a:r>
          </a:p>
          <a:p>
            <a:pPr lvl="3"/>
            <a:r>
              <a:rPr lang="en-GB" altLang="fr-FR" smtClean="0"/>
              <a:t>Fourth Outline Level</a:t>
            </a:r>
          </a:p>
          <a:p>
            <a:pPr lvl="4"/>
            <a:r>
              <a:rPr lang="en-GB" altLang="fr-FR" smtClean="0"/>
              <a:t>Fifth Outline Level</a:t>
            </a:r>
          </a:p>
          <a:p>
            <a:pPr lvl="4"/>
            <a:r>
              <a:rPr lang="en-GB" altLang="fr-FR" smtClean="0"/>
              <a:t>Sixth Outline Level</a:t>
            </a:r>
          </a:p>
          <a:p>
            <a:pPr lvl="4"/>
            <a:r>
              <a:rPr lang="en-GB" altLang="fr-FR" smtClean="0"/>
              <a:t>Seventh Outline Level</a:t>
            </a:r>
          </a:p>
          <a:p>
            <a:pPr lvl="4"/>
            <a:r>
              <a:rPr lang="en-GB" altLang="fr-FR" smtClean="0"/>
              <a:t>Eighth Outline Level</a:t>
            </a:r>
          </a:p>
          <a:p>
            <a:pPr lvl="4"/>
            <a:r>
              <a:rPr lang="en-GB" altLang="fr-FR" smtClean="0"/>
              <a:t>Ninth Outline Level</a:t>
            </a:r>
          </a:p>
        </p:txBody>
      </p:sp>
    </p:spTree>
    <p:extLst>
      <p:ext uri="{BB962C8B-B14F-4D97-AF65-F5344CB8AC3E}">
        <p14:creationId xmlns:p14="http://schemas.microsoft.com/office/powerpoint/2010/main" val="4282371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0985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87097" indent="-193554" algn="ctr" defTabSz="40985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0633" indent="-193554" algn="ctr" defTabSz="40985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74169" indent="-193554" algn="ctr" defTabSz="40985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67710" indent="-193554" algn="ctr" defTabSz="40985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77558" indent="-193554" algn="ctr" defTabSz="40985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787422" indent="-193554" algn="ctr" defTabSz="40985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197270" indent="-193554" algn="ctr" defTabSz="40985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07121" indent="-193554" algn="ctr" defTabSz="40985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87097" indent="-290324" algn="l" defTabSz="409856" rtl="0" fontAlgn="base" hangingPunct="0">
        <a:lnSpc>
          <a:spcPct val="93000"/>
        </a:lnSpc>
        <a:spcBef>
          <a:spcPct val="0"/>
        </a:spcBef>
        <a:spcAft>
          <a:spcPts val="806"/>
        </a:spcAft>
        <a:buClr>
          <a:srgbClr val="000000"/>
        </a:buClr>
        <a:buSzPct val="100000"/>
        <a:buFont typeface="Arial" pitchFamily="34" charset="0"/>
        <a:buChar char="•"/>
        <a:defRPr sz="1800">
          <a:solidFill>
            <a:srgbClr val="000000"/>
          </a:solidFill>
          <a:latin typeface="+mn-lt"/>
          <a:ea typeface="+mn-ea"/>
          <a:cs typeface="+mn-cs"/>
        </a:defRPr>
      </a:lvl1pPr>
      <a:lvl2pPr marL="774169" indent="-257578" algn="l" defTabSz="409856" rtl="0" fontAlgn="base" hangingPunct="0">
        <a:lnSpc>
          <a:spcPct val="93000"/>
        </a:lnSpc>
        <a:spcBef>
          <a:spcPct val="0"/>
        </a:spcBef>
        <a:spcAft>
          <a:spcPts val="1032"/>
        </a:spcAft>
        <a:buClr>
          <a:srgbClr val="000000"/>
        </a:buClr>
        <a:buSzPct val="75000"/>
        <a:buFont typeface="Symbol" pitchFamily="18" charset="2"/>
        <a:buChar char=""/>
        <a:defRPr sz="2400">
          <a:solidFill>
            <a:srgbClr val="000000"/>
          </a:solidFill>
          <a:latin typeface="+mn-lt"/>
          <a:ea typeface="+mn-ea"/>
          <a:cs typeface="+mn-cs"/>
        </a:defRPr>
      </a:lvl2pPr>
      <a:lvl3pPr marL="1161249" indent="-193554" algn="l" defTabSz="409856"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48337" indent="-193554" algn="l" defTabSz="409856" rtl="0" fontAlgn="base" hangingPunct="0">
        <a:lnSpc>
          <a:spcPct val="93000"/>
        </a:lnSpc>
        <a:spcBef>
          <a:spcPct val="0"/>
        </a:spcBef>
        <a:spcAft>
          <a:spcPts val="522"/>
        </a:spcAft>
        <a:buClr>
          <a:srgbClr val="000000"/>
        </a:buClr>
        <a:buSzPct val="75000"/>
        <a:buFont typeface="Symbol" pitchFamily="18" charset="2"/>
        <a:buChar char=""/>
        <a:defRPr sz="1800">
          <a:solidFill>
            <a:srgbClr val="000000"/>
          </a:solidFill>
          <a:latin typeface="+mn-lt"/>
          <a:ea typeface="+mn-ea"/>
          <a:cs typeface="+mn-cs"/>
        </a:defRPr>
      </a:lvl4pPr>
      <a:lvl5pPr marL="1935419" indent="-193554" algn="l" defTabSz="40985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45273" indent="-193554" algn="l" defTabSz="40985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55119" indent="-193554" algn="l" defTabSz="40985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164970" indent="-193554" algn="l" defTabSz="40985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574839" indent="-193554" algn="l" defTabSz="40985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fr-FR"/>
      </a:defPPr>
      <a:lvl1pPr marL="0" algn="l" defTabSz="819700" rtl="0" eaLnBrk="1" latinLnBrk="0" hangingPunct="1">
        <a:defRPr sz="1600" kern="1200">
          <a:solidFill>
            <a:schemeClr val="tx1"/>
          </a:solidFill>
          <a:latin typeface="+mn-lt"/>
          <a:ea typeface="+mn-ea"/>
          <a:cs typeface="+mn-cs"/>
        </a:defRPr>
      </a:lvl1pPr>
      <a:lvl2pPr marL="409856" algn="l" defTabSz="819700" rtl="0" eaLnBrk="1" latinLnBrk="0" hangingPunct="1">
        <a:defRPr sz="1600" kern="1200">
          <a:solidFill>
            <a:schemeClr val="tx1"/>
          </a:solidFill>
          <a:latin typeface="+mn-lt"/>
          <a:ea typeface="+mn-ea"/>
          <a:cs typeface="+mn-cs"/>
        </a:defRPr>
      </a:lvl2pPr>
      <a:lvl3pPr marL="819700" algn="l" defTabSz="819700" rtl="0" eaLnBrk="1" latinLnBrk="0" hangingPunct="1">
        <a:defRPr sz="1600" kern="1200">
          <a:solidFill>
            <a:schemeClr val="tx1"/>
          </a:solidFill>
          <a:latin typeface="+mn-lt"/>
          <a:ea typeface="+mn-ea"/>
          <a:cs typeface="+mn-cs"/>
        </a:defRPr>
      </a:lvl3pPr>
      <a:lvl4pPr marL="1229578" algn="l" defTabSz="819700" rtl="0" eaLnBrk="1" latinLnBrk="0" hangingPunct="1">
        <a:defRPr sz="1600" kern="1200">
          <a:solidFill>
            <a:schemeClr val="tx1"/>
          </a:solidFill>
          <a:latin typeface="+mn-lt"/>
          <a:ea typeface="+mn-ea"/>
          <a:cs typeface="+mn-cs"/>
        </a:defRPr>
      </a:lvl4pPr>
      <a:lvl5pPr marL="1639412" algn="l" defTabSz="819700" rtl="0" eaLnBrk="1" latinLnBrk="0" hangingPunct="1">
        <a:defRPr sz="1600" kern="1200">
          <a:solidFill>
            <a:schemeClr val="tx1"/>
          </a:solidFill>
          <a:latin typeface="+mn-lt"/>
          <a:ea typeface="+mn-ea"/>
          <a:cs typeface="+mn-cs"/>
        </a:defRPr>
      </a:lvl5pPr>
      <a:lvl6pPr marL="2049252" algn="l" defTabSz="819700" rtl="0" eaLnBrk="1" latinLnBrk="0" hangingPunct="1">
        <a:defRPr sz="1600" kern="1200">
          <a:solidFill>
            <a:schemeClr val="tx1"/>
          </a:solidFill>
          <a:latin typeface="+mn-lt"/>
          <a:ea typeface="+mn-ea"/>
          <a:cs typeface="+mn-cs"/>
        </a:defRPr>
      </a:lvl6pPr>
      <a:lvl7pPr marL="2459124" algn="l" defTabSz="819700" rtl="0" eaLnBrk="1" latinLnBrk="0" hangingPunct="1">
        <a:defRPr sz="1600" kern="1200">
          <a:solidFill>
            <a:schemeClr val="tx1"/>
          </a:solidFill>
          <a:latin typeface="+mn-lt"/>
          <a:ea typeface="+mn-ea"/>
          <a:cs typeface="+mn-cs"/>
        </a:defRPr>
      </a:lvl7pPr>
      <a:lvl8pPr marL="2868970" algn="l" defTabSz="819700" rtl="0" eaLnBrk="1" latinLnBrk="0" hangingPunct="1">
        <a:defRPr sz="1600" kern="1200">
          <a:solidFill>
            <a:schemeClr val="tx1"/>
          </a:solidFill>
          <a:latin typeface="+mn-lt"/>
          <a:ea typeface="+mn-ea"/>
          <a:cs typeface="+mn-cs"/>
        </a:defRPr>
      </a:lvl8pPr>
      <a:lvl9pPr marL="3278824" algn="l" defTabSz="819700"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8770"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0299" tIns="45147" rIns="90299" bIns="45147" numCol="1" anchor="ctr" anchorCtr="0" compatLnSpc="1">
            <a:prstTxWarp prst="textNoShape">
              <a:avLst/>
            </a:prstTxWarp>
          </a:bodyPr>
          <a:lstStyle/>
          <a:p>
            <a:pPr lvl="0"/>
            <a:r>
              <a:rPr lang="fr-FR" smtClean="0"/>
              <a:t>Modifiez le style du titre</a:t>
            </a:r>
            <a:endParaRPr lang="fr-CA" smtClean="0"/>
          </a:p>
        </p:txBody>
      </p:sp>
      <p:sp>
        <p:nvSpPr>
          <p:cNvPr id="288771"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0299" tIns="45147" rIns="90299" bIns="45147"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0299" tIns="45147" rIns="90299" bIns="45147" rtlCol="0" anchor="ctr"/>
          <a:lstStyle>
            <a:lvl1pPr algn="l" defTabSz="902873" fontAlgn="auto">
              <a:spcBef>
                <a:spcPts val="0"/>
              </a:spcBef>
              <a:spcAft>
                <a:spcPts val="0"/>
              </a:spcAft>
              <a:defRPr sz="1200" smtClean="0">
                <a:solidFill>
                  <a:prstClr val="black">
                    <a:tint val="75000"/>
                  </a:prstClr>
                </a:solidFill>
                <a:latin typeface="+mn-lt"/>
              </a:defRPr>
            </a:lvl1pPr>
          </a:lstStyle>
          <a:p>
            <a:pPr>
              <a:defRPr/>
            </a:pPr>
            <a:fld id="{0DA4DDBA-D7E0-4F53-89F8-E9A146D71EC9}" type="datetimeFigureOut">
              <a:rPr lang="fr-CA"/>
              <a:pPr>
                <a:defRPr/>
              </a:pPr>
              <a:t>2016-01-26</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0299" tIns="45147" rIns="90299" bIns="45147" rtlCol="0" anchor="ctr"/>
          <a:lstStyle>
            <a:lvl1pPr algn="ctr" defTabSz="902873" fontAlgn="auto">
              <a:spcBef>
                <a:spcPts val="0"/>
              </a:spcBef>
              <a:spcAft>
                <a:spcPts val="0"/>
              </a:spcAft>
              <a:defRPr sz="1200">
                <a:solidFill>
                  <a:prstClr val="black">
                    <a:tint val="75000"/>
                  </a:prstClr>
                </a:solidFill>
                <a:latin typeface="+mn-lt"/>
              </a:defRPr>
            </a:lvl1pPr>
          </a:lstStyle>
          <a:p>
            <a:pPr>
              <a:defRPr/>
            </a:pPr>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0299" tIns="45147" rIns="90299" bIns="45147" rtlCol="0" anchor="ctr"/>
          <a:lstStyle>
            <a:lvl1pPr algn="r" defTabSz="902873" fontAlgn="auto">
              <a:spcBef>
                <a:spcPts val="0"/>
              </a:spcBef>
              <a:spcAft>
                <a:spcPts val="0"/>
              </a:spcAft>
              <a:defRPr sz="1200" smtClean="0">
                <a:solidFill>
                  <a:prstClr val="black">
                    <a:tint val="75000"/>
                  </a:prstClr>
                </a:solidFill>
                <a:latin typeface="+mn-lt"/>
              </a:defRPr>
            </a:lvl1pPr>
          </a:lstStyle>
          <a:p>
            <a:pPr>
              <a:defRPr/>
            </a:pPr>
            <a:fld id="{8FEC04D9-06AB-4C0B-BAB6-8B7BD648F63F}" type="slidenum">
              <a:rPr lang="fr-CA"/>
              <a:pPr>
                <a:defRPr/>
              </a:pPr>
              <a:t>‹N°›</a:t>
            </a:fld>
            <a:endParaRPr lang="fr-CA"/>
          </a:p>
        </p:txBody>
      </p:sp>
    </p:spTree>
    <p:extLst>
      <p:ext uri="{BB962C8B-B14F-4D97-AF65-F5344CB8AC3E}">
        <p14:creationId xmlns:p14="http://schemas.microsoft.com/office/powerpoint/2010/main" val="159741553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901700" rtl="0" fontAlgn="base">
        <a:spcBef>
          <a:spcPct val="0"/>
        </a:spcBef>
        <a:spcAft>
          <a:spcPct val="0"/>
        </a:spcAft>
        <a:defRPr sz="4400" kern="1200">
          <a:solidFill>
            <a:schemeClr val="tx1"/>
          </a:solidFill>
          <a:latin typeface="+mj-lt"/>
          <a:ea typeface="+mj-ea"/>
          <a:cs typeface="+mj-cs"/>
        </a:defRPr>
      </a:lvl1pPr>
      <a:lvl2pPr algn="ctr" defTabSz="901700" rtl="0" fontAlgn="base">
        <a:spcBef>
          <a:spcPct val="0"/>
        </a:spcBef>
        <a:spcAft>
          <a:spcPct val="0"/>
        </a:spcAft>
        <a:defRPr sz="4400">
          <a:solidFill>
            <a:schemeClr val="tx1"/>
          </a:solidFill>
          <a:latin typeface="Calibri" pitchFamily="34" charset="0"/>
        </a:defRPr>
      </a:lvl2pPr>
      <a:lvl3pPr algn="ctr" defTabSz="901700" rtl="0" fontAlgn="base">
        <a:spcBef>
          <a:spcPct val="0"/>
        </a:spcBef>
        <a:spcAft>
          <a:spcPct val="0"/>
        </a:spcAft>
        <a:defRPr sz="4400">
          <a:solidFill>
            <a:schemeClr val="tx1"/>
          </a:solidFill>
          <a:latin typeface="Calibri" pitchFamily="34" charset="0"/>
        </a:defRPr>
      </a:lvl3pPr>
      <a:lvl4pPr algn="ctr" defTabSz="901700" rtl="0" fontAlgn="base">
        <a:spcBef>
          <a:spcPct val="0"/>
        </a:spcBef>
        <a:spcAft>
          <a:spcPct val="0"/>
        </a:spcAft>
        <a:defRPr sz="4400">
          <a:solidFill>
            <a:schemeClr val="tx1"/>
          </a:solidFill>
          <a:latin typeface="Calibri" pitchFamily="34" charset="0"/>
        </a:defRPr>
      </a:lvl4pPr>
      <a:lvl5pPr algn="ctr" defTabSz="901700" rtl="0" fontAlgn="base">
        <a:spcBef>
          <a:spcPct val="0"/>
        </a:spcBef>
        <a:spcAft>
          <a:spcPct val="0"/>
        </a:spcAft>
        <a:defRPr sz="4400">
          <a:solidFill>
            <a:schemeClr val="tx1"/>
          </a:solidFill>
          <a:latin typeface="Calibri" pitchFamily="34" charset="0"/>
        </a:defRPr>
      </a:lvl5pPr>
      <a:lvl6pPr marL="457200" algn="ctr" defTabSz="901700" rtl="0" fontAlgn="base">
        <a:spcBef>
          <a:spcPct val="0"/>
        </a:spcBef>
        <a:spcAft>
          <a:spcPct val="0"/>
        </a:spcAft>
        <a:defRPr sz="4400">
          <a:solidFill>
            <a:schemeClr val="tx1"/>
          </a:solidFill>
          <a:latin typeface="Calibri" pitchFamily="34" charset="0"/>
        </a:defRPr>
      </a:lvl6pPr>
      <a:lvl7pPr marL="914400" algn="ctr" defTabSz="901700" rtl="0" fontAlgn="base">
        <a:spcBef>
          <a:spcPct val="0"/>
        </a:spcBef>
        <a:spcAft>
          <a:spcPct val="0"/>
        </a:spcAft>
        <a:defRPr sz="4400">
          <a:solidFill>
            <a:schemeClr val="tx1"/>
          </a:solidFill>
          <a:latin typeface="Calibri" pitchFamily="34" charset="0"/>
        </a:defRPr>
      </a:lvl7pPr>
      <a:lvl8pPr marL="1371600" algn="ctr" defTabSz="901700" rtl="0" fontAlgn="base">
        <a:spcBef>
          <a:spcPct val="0"/>
        </a:spcBef>
        <a:spcAft>
          <a:spcPct val="0"/>
        </a:spcAft>
        <a:defRPr sz="4400">
          <a:solidFill>
            <a:schemeClr val="tx1"/>
          </a:solidFill>
          <a:latin typeface="Calibri" pitchFamily="34" charset="0"/>
        </a:defRPr>
      </a:lvl8pPr>
      <a:lvl9pPr marL="1828800" algn="ctr" defTabSz="901700" rtl="0" fontAlgn="base">
        <a:spcBef>
          <a:spcPct val="0"/>
        </a:spcBef>
        <a:spcAft>
          <a:spcPct val="0"/>
        </a:spcAft>
        <a:defRPr sz="4400">
          <a:solidFill>
            <a:schemeClr val="tx1"/>
          </a:solidFill>
          <a:latin typeface="Calibri" pitchFamily="34" charset="0"/>
        </a:defRPr>
      </a:lvl9pPr>
    </p:titleStyle>
    <p:bodyStyle>
      <a:lvl1pPr marL="338138" indent="-338138" algn="l" defTabSz="901700" rtl="0" fontAlgn="base">
        <a:spcBef>
          <a:spcPct val="20000"/>
        </a:spcBef>
        <a:spcAft>
          <a:spcPct val="0"/>
        </a:spcAft>
        <a:buFont typeface="Arial" charset="0"/>
        <a:buChar char="•"/>
        <a:defRPr sz="3200" kern="1200">
          <a:solidFill>
            <a:schemeClr val="tx1"/>
          </a:solidFill>
          <a:latin typeface="+mn-lt"/>
          <a:ea typeface="+mn-ea"/>
          <a:cs typeface="+mn-cs"/>
        </a:defRPr>
      </a:lvl1pPr>
      <a:lvl2pPr marL="733425" indent="-280988" algn="l" defTabSz="901700" rtl="0" fontAlgn="base">
        <a:spcBef>
          <a:spcPct val="20000"/>
        </a:spcBef>
        <a:spcAft>
          <a:spcPct val="0"/>
        </a:spcAft>
        <a:buFont typeface="Arial" charset="0"/>
        <a:buChar char="–"/>
        <a:defRPr sz="2800" kern="1200">
          <a:solidFill>
            <a:schemeClr val="tx1"/>
          </a:solidFill>
          <a:latin typeface="+mn-lt"/>
          <a:ea typeface="+mn-ea"/>
          <a:cs typeface="+mn-cs"/>
        </a:defRPr>
      </a:lvl2pPr>
      <a:lvl3pPr marL="1127125" indent="-225425" algn="l" defTabSz="901700" rtl="0" fontAlgn="base">
        <a:spcBef>
          <a:spcPct val="20000"/>
        </a:spcBef>
        <a:spcAft>
          <a:spcPct val="0"/>
        </a:spcAft>
        <a:buFont typeface="Arial" charset="0"/>
        <a:buChar char="•"/>
        <a:defRPr sz="2400" kern="1200">
          <a:solidFill>
            <a:schemeClr val="tx1"/>
          </a:solidFill>
          <a:latin typeface="+mn-lt"/>
          <a:ea typeface="+mn-ea"/>
          <a:cs typeface="+mn-cs"/>
        </a:defRPr>
      </a:lvl3pPr>
      <a:lvl4pPr marL="1579563" indent="-225425" algn="l" defTabSz="901700" rtl="0" fontAlgn="base">
        <a:spcBef>
          <a:spcPct val="20000"/>
        </a:spcBef>
        <a:spcAft>
          <a:spcPct val="0"/>
        </a:spcAft>
        <a:buFont typeface="Arial" charset="0"/>
        <a:buChar char="–"/>
        <a:defRPr sz="2000" kern="1200">
          <a:solidFill>
            <a:schemeClr val="tx1"/>
          </a:solidFill>
          <a:latin typeface="+mn-lt"/>
          <a:ea typeface="+mn-ea"/>
          <a:cs typeface="+mn-cs"/>
        </a:defRPr>
      </a:lvl4pPr>
      <a:lvl5pPr marL="2030413" indent="-225425" algn="l" defTabSz="901700" rtl="0" fontAlgn="base">
        <a:spcBef>
          <a:spcPct val="20000"/>
        </a:spcBef>
        <a:spcAft>
          <a:spcPct val="0"/>
        </a:spcAft>
        <a:buFont typeface="Arial" charset="0"/>
        <a:buChar char="»"/>
        <a:defRPr sz="2000" kern="1200">
          <a:solidFill>
            <a:schemeClr val="tx1"/>
          </a:solidFill>
          <a:latin typeface="+mn-lt"/>
          <a:ea typeface="+mn-ea"/>
          <a:cs typeface="+mn-cs"/>
        </a:defRPr>
      </a:lvl5pPr>
      <a:lvl6pPr marL="2482898" indent="-225563" algn="l" defTabSz="9028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34332" indent="-225563" algn="l" defTabSz="9028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85777" indent="-225563" algn="l" defTabSz="9028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37233" indent="-225563" algn="l" defTabSz="9028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02873" rtl="0" eaLnBrk="1" latinLnBrk="0" hangingPunct="1">
        <a:defRPr sz="1800" kern="1200">
          <a:solidFill>
            <a:schemeClr val="tx1"/>
          </a:solidFill>
          <a:latin typeface="+mn-lt"/>
          <a:ea typeface="+mn-ea"/>
          <a:cs typeface="+mn-cs"/>
        </a:defRPr>
      </a:lvl1pPr>
      <a:lvl2pPr marL="451421" algn="l" defTabSz="902873" rtl="0" eaLnBrk="1" latinLnBrk="0" hangingPunct="1">
        <a:defRPr sz="1800" kern="1200">
          <a:solidFill>
            <a:schemeClr val="tx1"/>
          </a:solidFill>
          <a:latin typeface="+mn-lt"/>
          <a:ea typeface="+mn-ea"/>
          <a:cs typeface="+mn-cs"/>
        </a:defRPr>
      </a:lvl2pPr>
      <a:lvl3pPr marL="902873" algn="l" defTabSz="902873" rtl="0" eaLnBrk="1" latinLnBrk="0" hangingPunct="1">
        <a:defRPr sz="1800" kern="1200">
          <a:solidFill>
            <a:schemeClr val="tx1"/>
          </a:solidFill>
          <a:latin typeface="+mn-lt"/>
          <a:ea typeface="+mn-ea"/>
          <a:cs typeface="+mn-cs"/>
        </a:defRPr>
      </a:lvl3pPr>
      <a:lvl4pPr marL="1354313" algn="l" defTabSz="902873" rtl="0" eaLnBrk="1" latinLnBrk="0" hangingPunct="1">
        <a:defRPr sz="1800" kern="1200">
          <a:solidFill>
            <a:schemeClr val="tx1"/>
          </a:solidFill>
          <a:latin typeface="+mn-lt"/>
          <a:ea typeface="+mn-ea"/>
          <a:cs typeface="+mn-cs"/>
        </a:defRPr>
      </a:lvl4pPr>
      <a:lvl5pPr marL="1805753" algn="l" defTabSz="902873" rtl="0" eaLnBrk="1" latinLnBrk="0" hangingPunct="1">
        <a:defRPr sz="1800" kern="1200">
          <a:solidFill>
            <a:schemeClr val="tx1"/>
          </a:solidFill>
          <a:latin typeface="+mn-lt"/>
          <a:ea typeface="+mn-ea"/>
          <a:cs typeface="+mn-cs"/>
        </a:defRPr>
      </a:lvl5pPr>
      <a:lvl6pPr marL="2257181" algn="l" defTabSz="902873" rtl="0" eaLnBrk="1" latinLnBrk="0" hangingPunct="1">
        <a:defRPr sz="1800" kern="1200">
          <a:solidFill>
            <a:schemeClr val="tx1"/>
          </a:solidFill>
          <a:latin typeface="+mn-lt"/>
          <a:ea typeface="+mn-ea"/>
          <a:cs typeface="+mn-cs"/>
        </a:defRPr>
      </a:lvl6pPr>
      <a:lvl7pPr marL="2708620" algn="l" defTabSz="902873" rtl="0" eaLnBrk="1" latinLnBrk="0" hangingPunct="1">
        <a:defRPr sz="1800" kern="1200">
          <a:solidFill>
            <a:schemeClr val="tx1"/>
          </a:solidFill>
          <a:latin typeface="+mn-lt"/>
          <a:ea typeface="+mn-ea"/>
          <a:cs typeface="+mn-cs"/>
        </a:defRPr>
      </a:lvl7pPr>
      <a:lvl8pPr marL="3160056" algn="l" defTabSz="902873" rtl="0" eaLnBrk="1" latinLnBrk="0" hangingPunct="1">
        <a:defRPr sz="1800" kern="1200">
          <a:solidFill>
            <a:schemeClr val="tx1"/>
          </a:solidFill>
          <a:latin typeface="+mn-lt"/>
          <a:ea typeface="+mn-ea"/>
          <a:cs typeface="+mn-cs"/>
        </a:defRPr>
      </a:lvl8pPr>
      <a:lvl9pPr marL="3611513" algn="l" defTabSz="90287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Date Placeholder 3"/>
          <p:cNvSpPr txBox="1">
            <a:spLocks/>
          </p:cNvSpPr>
          <p:nvPr userDrawn="1"/>
        </p:nvSpPr>
        <p:spPr bwMode="auto">
          <a:xfrm>
            <a:off x="1905000" y="6400856"/>
            <a:ext cx="2133600" cy="365125"/>
          </a:xfrm>
          <a:prstGeom prst="rect">
            <a:avLst/>
          </a:prstGeom>
          <a:noFill/>
          <a:ln>
            <a:noFill/>
          </a:ln>
          <a:extLst/>
        </p:spPr>
        <p:txBody>
          <a:bodyPr lIns="91097" tIns="45545" rIns="91097" bIns="45545"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defTabSz="911003" eaLnBrk="1" fontAlgn="base" hangingPunct="1">
              <a:spcBef>
                <a:spcPct val="0"/>
              </a:spcBef>
              <a:spcAft>
                <a:spcPct val="0"/>
              </a:spcAft>
              <a:defRPr/>
            </a:pPr>
            <a:endParaRPr lang="fr-FR" altLang="fr-FR" sz="1200">
              <a:solidFill>
                <a:srgbClr val="898989"/>
              </a:solidFill>
            </a:endParaRPr>
          </a:p>
        </p:txBody>
      </p:sp>
      <p:sp>
        <p:nvSpPr>
          <p:cNvPr id="16281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097" tIns="45545" rIns="91097" bIns="45545" numCol="1" anchor="ctr" anchorCtr="0" compatLnSpc="1">
            <a:prstTxWarp prst="textNoShape">
              <a:avLst/>
            </a:prstTxWarp>
          </a:bodyPr>
          <a:lstStyle/>
          <a:p>
            <a:pPr lvl="0"/>
            <a:r>
              <a:rPr lang="en-US" altLang="fr-FR" smtClean="0"/>
              <a:t>Click to edit Master title style</a:t>
            </a:r>
          </a:p>
        </p:txBody>
      </p:sp>
      <p:sp>
        <p:nvSpPr>
          <p:cNvPr id="162820" name="Text Placeholder 2"/>
          <p:cNvSpPr>
            <a:spLocks noGrp="1"/>
          </p:cNvSpPr>
          <p:nvPr>
            <p:ph type="body" idx="1"/>
          </p:nvPr>
        </p:nvSpPr>
        <p:spPr bwMode="auto">
          <a:xfrm>
            <a:off x="457200" y="1600209"/>
            <a:ext cx="8229600" cy="4525963"/>
          </a:xfrm>
          <a:prstGeom prst="rect">
            <a:avLst/>
          </a:prstGeom>
          <a:noFill/>
          <a:ln w="9525">
            <a:noFill/>
            <a:miter lim="800000"/>
            <a:headEnd/>
            <a:tailEnd/>
          </a:ln>
        </p:spPr>
        <p:txBody>
          <a:bodyPr vert="horz" wrap="square" lIns="91097" tIns="45545" rIns="91097" bIns="45545" numCol="1" anchor="t" anchorCtr="0" compatLnSpc="1">
            <a:prstTxWarp prst="textNoShape">
              <a:avLst/>
            </a:prstTxWarp>
          </a:bodyPr>
          <a:lstStyle/>
          <a:p>
            <a:pPr lvl="0"/>
            <a:r>
              <a:rPr lang="en-US" altLang="fr-FR" smtClean="0"/>
              <a:t>Click to 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p>
        </p:txBody>
      </p:sp>
      <p:sp>
        <p:nvSpPr>
          <p:cNvPr id="3077" name="Date Placeholder 3"/>
          <p:cNvSpPr>
            <a:spLocks noGrp="1"/>
          </p:cNvSpPr>
          <p:nvPr>
            <p:ph type="dt" sz="half" idx="2"/>
          </p:nvPr>
        </p:nvSpPr>
        <p:spPr bwMode="auto">
          <a:xfrm>
            <a:off x="457200" y="6356406"/>
            <a:ext cx="2133600" cy="365125"/>
          </a:xfrm>
          <a:prstGeom prst="rect">
            <a:avLst/>
          </a:prstGeom>
          <a:noFill/>
          <a:ln>
            <a:noFill/>
          </a:ln>
          <a:extLst/>
        </p:spPr>
        <p:txBody>
          <a:bodyPr vert="horz" wrap="square" lIns="91097" tIns="45545" rIns="91097" bIns="45545" numCol="1" anchor="ctr" anchorCtr="0" compatLnSpc="1">
            <a:prstTxWarp prst="textNoShape">
              <a:avLst/>
            </a:prstTxWarp>
          </a:bodyPr>
          <a:lstStyle>
            <a:lvl1pPr defTabSz="911003">
              <a:defRPr sz="1200" smtClean="0">
                <a:solidFill>
                  <a:srgbClr val="898989"/>
                </a:solidFill>
                <a:latin typeface="+mn-lt"/>
              </a:defRPr>
            </a:lvl1pPr>
          </a:lstStyle>
          <a:p>
            <a:pPr fontAlgn="base">
              <a:spcBef>
                <a:spcPct val="0"/>
              </a:spcBef>
              <a:spcAft>
                <a:spcPct val="0"/>
              </a:spcAft>
              <a:defRPr/>
            </a:pPr>
            <a:r>
              <a:rPr lang="en-US" altLang="fr-FR"/>
              <a:t>Date of download:  mm/dd/yyyy</a:t>
            </a:r>
          </a:p>
        </p:txBody>
      </p:sp>
      <p:sp>
        <p:nvSpPr>
          <p:cNvPr id="3078" name="Footer Placeholder 4"/>
          <p:cNvSpPr>
            <a:spLocks noGrp="1"/>
          </p:cNvSpPr>
          <p:nvPr>
            <p:ph type="ftr" sz="quarter" idx="3"/>
          </p:nvPr>
        </p:nvSpPr>
        <p:spPr bwMode="auto">
          <a:xfrm>
            <a:off x="3124200" y="6356406"/>
            <a:ext cx="2895600" cy="365125"/>
          </a:xfrm>
          <a:prstGeom prst="rect">
            <a:avLst/>
          </a:prstGeom>
          <a:noFill/>
          <a:ln>
            <a:noFill/>
          </a:ln>
          <a:extLst/>
        </p:spPr>
        <p:txBody>
          <a:bodyPr vert="horz" wrap="square" lIns="91097" tIns="45545" rIns="91097" bIns="45545" numCol="1" anchor="ctr" anchorCtr="0" compatLnSpc="1">
            <a:prstTxWarp prst="textNoShape">
              <a:avLst/>
            </a:prstTxWarp>
          </a:bodyPr>
          <a:lstStyle>
            <a:lvl1pPr algn="ctr" defTabSz="911003">
              <a:defRPr sz="1200">
                <a:solidFill>
                  <a:srgbClr val="898989"/>
                </a:solidFill>
                <a:latin typeface="+mn-lt"/>
              </a:defRPr>
            </a:lvl1pPr>
          </a:lstStyle>
          <a:p>
            <a:pPr fontAlgn="base">
              <a:spcBef>
                <a:spcPct val="0"/>
              </a:spcBef>
              <a:spcAft>
                <a:spcPct val="0"/>
              </a:spcAft>
              <a:defRPr/>
            </a:pPr>
            <a:endParaRPr lang="fr-FR" altLang="fr-FR"/>
          </a:p>
        </p:txBody>
      </p:sp>
      <p:sp>
        <p:nvSpPr>
          <p:cNvPr id="3079" name="Slide Number Placeholder 5"/>
          <p:cNvSpPr>
            <a:spLocks noGrp="1"/>
          </p:cNvSpPr>
          <p:nvPr>
            <p:ph type="sldNum" sz="quarter" idx="4"/>
          </p:nvPr>
        </p:nvSpPr>
        <p:spPr bwMode="auto">
          <a:xfrm>
            <a:off x="6553200" y="6356406"/>
            <a:ext cx="2133600" cy="365125"/>
          </a:xfrm>
          <a:prstGeom prst="rect">
            <a:avLst/>
          </a:prstGeom>
          <a:noFill/>
          <a:ln>
            <a:noFill/>
          </a:ln>
          <a:extLst/>
        </p:spPr>
        <p:txBody>
          <a:bodyPr vert="horz" wrap="square" lIns="91097" tIns="45545" rIns="91097" bIns="45545" numCol="1" anchor="ctr" anchorCtr="0" compatLnSpc="1">
            <a:prstTxWarp prst="textNoShape">
              <a:avLst/>
            </a:prstTxWarp>
          </a:bodyPr>
          <a:lstStyle>
            <a:lvl1pPr algn="r" defTabSz="911003">
              <a:defRPr sz="1200" smtClean="0">
                <a:solidFill>
                  <a:srgbClr val="898989"/>
                </a:solidFill>
                <a:latin typeface="+mn-lt"/>
              </a:defRPr>
            </a:lvl1pPr>
          </a:lstStyle>
          <a:p>
            <a:pPr fontAlgn="base">
              <a:spcBef>
                <a:spcPct val="0"/>
              </a:spcBef>
              <a:spcAft>
                <a:spcPct val="0"/>
              </a:spcAft>
              <a:defRPr/>
            </a:pPr>
            <a:fld id="{ACE7EA50-B0C3-472D-8F66-9922AA7618FC}" type="slidenum">
              <a:rPr lang="en-US" altLang="fr-FR"/>
              <a:pPr fontAlgn="base">
                <a:spcBef>
                  <a:spcPct val="0"/>
                </a:spcBef>
                <a:spcAft>
                  <a:spcPct val="0"/>
                </a:spcAft>
                <a:defRPr/>
              </a:pPr>
              <a:t>‹N°›</a:t>
            </a:fld>
            <a:endParaRPr lang="en-US" altLang="fr-FR"/>
          </a:p>
        </p:txBody>
      </p:sp>
    </p:spTree>
    <p:extLst>
      <p:ext uri="{BB962C8B-B14F-4D97-AF65-F5344CB8AC3E}">
        <p14:creationId xmlns:p14="http://schemas.microsoft.com/office/powerpoint/2010/main" val="561570069"/>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1"/>
          </a:solidFill>
          <a:latin typeface="+mj-lt"/>
          <a:ea typeface="+mj-ea"/>
          <a:cs typeface="MS PGothic"/>
        </a:defRPr>
      </a:lvl1pPr>
      <a:lvl2pPr algn="ctr" rtl="0" eaLnBrk="0" fontAlgn="base" hangingPunct="0">
        <a:spcBef>
          <a:spcPct val="0"/>
        </a:spcBef>
        <a:spcAft>
          <a:spcPct val="0"/>
        </a:spcAft>
        <a:defRPr sz="4400">
          <a:solidFill>
            <a:schemeClr val="tx1"/>
          </a:solidFill>
          <a:latin typeface="Times New Roman" pitchFamily="18" charset="0"/>
          <a:ea typeface="MS PGothic" pitchFamily="34" charset="-128"/>
          <a:cs typeface="MS PGothic"/>
        </a:defRPr>
      </a:lvl2pPr>
      <a:lvl3pPr algn="ctr" rtl="0" eaLnBrk="0" fontAlgn="base" hangingPunct="0">
        <a:spcBef>
          <a:spcPct val="0"/>
        </a:spcBef>
        <a:spcAft>
          <a:spcPct val="0"/>
        </a:spcAft>
        <a:defRPr sz="4400">
          <a:solidFill>
            <a:schemeClr val="tx1"/>
          </a:solidFill>
          <a:latin typeface="Times New Roman" pitchFamily="18" charset="0"/>
          <a:ea typeface="MS PGothic" pitchFamily="34" charset="-128"/>
          <a:cs typeface="MS PGothic"/>
        </a:defRPr>
      </a:lvl3pPr>
      <a:lvl4pPr algn="ctr" rtl="0" eaLnBrk="0" fontAlgn="base" hangingPunct="0">
        <a:spcBef>
          <a:spcPct val="0"/>
        </a:spcBef>
        <a:spcAft>
          <a:spcPct val="0"/>
        </a:spcAft>
        <a:defRPr sz="4400">
          <a:solidFill>
            <a:schemeClr val="tx1"/>
          </a:solidFill>
          <a:latin typeface="Times New Roman" pitchFamily="18" charset="0"/>
          <a:ea typeface="MS PGothic" pitchFamily="34" charset="-128"/>
          <a:cs typeface="MS PGothic"/>
        </a:defRPr>
      </a:lvl4pPr>
      <a:lvl5pPr algn="ctr" rtl="0" eaLnBrk="0" fontAlgn="base" hangingPunct="0">
        <a:spcBef>
          <a:spcPct val="0"/>
        </a:spcBef>
        <a:spcAft>
          <a:spcPct val="0"/>
        </a:spcAft>
        <a:defRPr sz="4400">
          <a:solidFill>
            <a:schemeClr val="tx1"/>
          </a:solidFill>
          <a:latin typeface="Times New Roman" pitchFamily="18" charset="0"/>
          <a:ea typeface="MS PGothic" pitchFamily="34" charset="-128"/>
          <a:cs typeface="MS PGothic"/>
        </a:defRPr>
      </a:lvl5pPr>
      <a:lvl6pPr marL="455493" algn="ctr" rtl="0" eaLnBrk="0" fontAlgn="base" hangingPunct="0">
        <a:spcBef>
          <a:spcPct val="0"/>
        </a:spcBef>
        <a:spcAft>
          <a:spcPct val="0"/>
        </a:spcAft>
        <a:defRPr sz="4400">
          <a:solidFill>
            <a:schemeClr val="tx1"/>
          </a:solidFill>
          <a:latin typeface="Times New Roman" pitchFamily="18" charset="0"/>
          <a:ea typeface="MS PGothic" pitchFamily="34" charset="-128"/>
        </a:defRPr>
      </a:lvl6pPr>
      <a:lvl7pPr marL="911003" algn="ctr" rtl="0" eaLnBrk="0" fontAlgn="base" hangingPunct="0">
        <a:spcBef>
          <a:spcPct val="0"/>
        </a:spcBef>
        <a:spcAft>
          <a:spcPct val="0"/>
        </a:spcAft>
        <a:defRPr sz="4400">
          <a:solidFill>
            <a:schemeClr val="tx1"/>
          </a:solidFill>
          <a:latin typeface="Times New Roman" pitchFamily="18" charset="0"/>
          <a:ea typeface="MS PGothic" pitchFamily="34" charset="-128"/>
        </a:defRPr>
      </a:lvl7pPr>
      <a:lvl8pPr marL="1366503" algn="ctr" rtl="0" eaLnBrk="0" fontAlgn="base" hangingPunct="0">
        <a:spcBef>
          <a:spcPct val="0"/>
        </a:spcBef>
        <a:spcAft>
          <a:spcPct val="0"/>
        </a:spcAft>
        <a:defRPr sz="4400">
          <a:solidFill>
            <a:schemeClr val="tx1"/>
          </a:solidFill>
          <a:latin typeface="Times New Roman" pitchFamily="18" charset="0"/>
          <a:ea typeface="MS PGothic" pitchFamily="34" charset="-128"/>
        </a:defRPr>
      </a:lvl8pPr>
      <a:lvl9pPr marL="1822004" algn="ctr" rtl="0" eaLnBrk="0" fontAlgn="base" hangingPunct="0">
        <a:spcBef>
          <a:spcPct val="0"/>
        </a:spcBef>
        <a:spcAft>
          <a:spcPct val="0"/>
        </a:spcAft>
        <a:defRPr sz="4400">
          <a:solidFill>
            <a:schemeClr val="tx1"/>
          </a:solidFill>
          <a:latin typeface="Times New Roman" pitchFamily="18" charset="0"/>
          <a:ea typeface="MS PGothic" pitchFamily="34" charset="-128"/>
        </a:defRPr>
      </a:lvl9pPr>
    </p:titleStyle>
    <p:bodyStyle>
      <a:lvl1pPr marL="340293" indent="-340293" algn="l" rtl="0" eaLnBrk="0" fontAlgn="base" hangingPunct="0">
        <a:spcBef>
          <a:spcPct val="20000"/>
        </a:spcBef>
        <a:spcAft>
          <a:spcPct val="0"/>
        </a:spcAft>
        <a:buFont typeface="Arial" charset="0"/>
        <a:buChar char="•"/>
        <a:defRPr sz="3200">
          <a:solidFill>
            <a:schemeClr val="tx1"/>
          </a:solidFill>
          <a:latin typeface="+mn-lt"/>
          <a:ea typeface="+mn-ea"/>
          <a:cs typeface="MS PGothic"/>
        </a:defRPr>
      </a:lvl1pPr>
      <a:lvl2pPr marL="739148" indent="-283315" algn="l" rtl="0" eaLnBrk="0" fontAlgn="base" hangingPunct="0">
        <a:spcBef>
          <a:spcPct val="20000"/>
        </a:spcBef>
        <a:spcAft>
          <a:spcPct val="0"/>
        </a:spcAft>
        <a:buFont typeface="Arial" charset="0"/>
        <a:buChar char="–"/>
        <a:defRPr sz="2800">
          <a:solidFill>
            <a:schemeClr val="tx1"/>
          </a:solidFill>
          <a:latin typeface="+mn-lt"/>
          <a:ea typeface="+mn-ea"/>
          <a:cs typeface="MS PGothic"/>
        </a:defRPr>
      </a:lvl2pPr>
      <a:lvl3pPr marL="1137995" indent="-226298" algn="l" rtl="0" eaLnBrk="0" fontAlgn="base" hangingPunct="0">
        <a:spcBef>
          <a:spcPct val="20000"/>
        </a:spcBef>
        <a:spcAft>
          <a:spcPct val="0"/>
        </a:spcAft>
        <a:buFont typeface="Arial" charset="0"/>
        <a:buChar char="•"/>
        <a:defRPr sz="2400">
          <a:solidFill>
            <a:schemeClr val="tx1"/>
          </a:solidFill>
          <a:latin typeface="+mn-lt"/>
          <a:ea typeface="+mn-ea"/>
          <a:cs typeface="MS PGothic"/>
        </a:defRPr>
      </a:lvl3pPr>
      <a:lvl4pPr marL="1593823" indent="-226298" algn="l" rtl="0" eaLnBrk="0" fontAlgn="base" hangingPunct="0">
        <a:spcBef>
          <a:spcPct val="20000"/>
        </a:spcBef>
        <a:spcAft>
          <a:spcPct val="0"/>
        </a:spcAft>
        <a:buFont typeface="Arial" charset="0"/>
        <a:buChar char="–"/>
        <a:defRPr sz="2000">
          <a:solidFill>
            <a:schemeClr val="tx1"/>
          </a:solidFill>
          <a:latin typeface="+mn-lt"/>
          <a:ea typeface="+mn-ea"/>
          <a:cs typeface="MS PGothic"/>
        </a:defRPr>
      </a:lvl4pPr>
      <a:lvl5pPr marL="2049664" indent="-226298" algn="l" rtl="0" eaLnBrk="0" fontAlgn="base" hangingPunct="0">
        <a:spcBef>
          <a:spcPct val="20000"/>
        </a:spcBef>
        <a:spcAft>
          <a:spcPct val="0"/>
        </a:spcAft>
        <a:buFont typeface="Arial" charset="0"/>
        <a:buChar char="»"/>
        <a:defRPr sz="2000">
          <a:solidFill>
            <a:schemeClr val="tx1"/>
          </a:solidFill>
          <a:latin typeface="+mn-lt"/>
          <a:ea typeface="+mn-ea"/>
          <a:cs typeface="MS PGothic"/>
        </a:defRPr>
      </a:lvl5pPr>
      <a:lvl6pPr marL="2505251" indent="-227723"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60758" indent="-227723"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16256" indent="-227723"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71760" indent="-227723"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fr-FR"/>
      </a:defPPr>
      <a:lvl1pPr marL="0" algn="l" defTabSz="911003" rtl="0" eaLnBrk="1" latinLnBrk="0" hangingPunct="1">
        <a:defRPr sz="1800" kern="1200">
          <a:solidFill>
            <a:schemeClr val="tx1"/>
          </a:solidFill>
          <a:latin typeface="+mn-lt"/>
          <a:ea typeface="+mn-ea"/>
          <a:cs typeface="+mn-cs"/>
        </a:defRPr>
      </a:lvl1pPr>
      <a:lvl2pPr marL="455493" algn="l" defTabSz="911003" rtl="0" eaLnBrk="1" latinLnBrk="0" hangingPunct="1">
        <a:defRPr sz="1800" kern="1200">
          <a:solidFill>
            <a:schemeClr val="tx1"/>
          </a:solidFill>
          <a:latin typeface="+mn-lt"/>
          <a:ea typeface="+mn-ea"/>
          <a:cs typeface="+mn-cs"/>
        </a:defRPr>
      </a:lvl2pPr>
      <a:lvl3pPr marL="911003" algn="l" defTabSz="911003" rtl="0" eaLnBrk="1" latinLnBrk="0" hangingPunct="1">
        <a:defRPr sz="1800" kern="1200">
          <a:solidFill>
            <a:schemeClr val="tx1"/>
          </a:solidFill>
          <a:latin typeface="+mn-lt"/>
          <a:ea typeface="+mn-ea"/>
          <a:cs typeface="+mn-cs"/>
        </a:defRPr>
      </a:lvl3pPr>
      <a:lvl4pPr marL="1366503" algn="l" defTabSz="911003" rtl="0" eaLnBrk="1" latinLnBrk="0" hangingPunct="1">
        <a:defRPr sz="1800" kern="1200">
          <a:solidFill>
            <a:schemeClr val="tx1"/>
          </a:solidFill>
          <a:latin typeface="+mn-lt"/>
          <a:ea typeface="+mn-ea"/>
          <a:cs typeface="+mn-cs"/>
        </a:defRPr>
      </a:lvl4pPr>
      <a:lvl5pPr marL="1822004" algn="l" defTabSz="911003" rtl="0" eaLnBrk="1" latinLnBrk="0" hangingPunct="1">
        <a:defRPr sz="1800" kern="1200">
          <a:solidFill>
            <a:schemeClr val="tx1"/>
          </a:solidFill>
          <a:latin typeface="+mn-lt"/>
          <a:ea typeface="+mn-ea"/>
          <a:cs typeface="+mn-cs"/>
        </a:defRPr>
      </a:lvl5pPr>
      <a:lvl6pPr marL="2277503" algn="l" defTabSz="911003" rtl="0" eaLnBrk="1" latinLnBrk="0" hangingPunct="1">
        <a:defRPr sz="1800" kern="1200">
          <a:solidFill>
            <a:schemeClr val="tx1"/>
          </a:solidFill>
          <a:latin typeface="+mn-lt"/>
          <a:ea typeface="+mn-ea"/>
          <a:cs typeface="+mn-cs"/>
        </a:defRPr>
      </a:lvl6pPr>
      <a:lvl7pPr marL="2733002" algn="l" defTabSz="911003" rtl="0" eaLnBrk="1" latinLnBrk="0" hangingPunct="1">
        <a:defRPr sz="1800" kern="1200">
          <a:solidFill>
            <a:schemeClr val="tx1"/>
          </a:solidFill>
          <a:latin typeface="+mn-lt"/>
          <a:ea typeface="+mn-ea"/>
          <a:cs typeface="+mn-cs"/>
        </a:defRPr>
      </a:lvl7pPr>
      <a:lvl8pPr marL="3188500" algn="l" defTabSz="911003" rtl="0" eaLnBrk="1" latinLnBrk="0" hangingPunct="1">
        <a:defRPr sz="1800" kern="1200">
          <a:solidFill>
            <a:schemeClr val="tx1"/>
          </a:solidFill>
          <a:latin typeface="+mn-lt"/>
          <a:ea typeface="+mn-ea"/>
          <a:cs typeface="+mn-cs"/>
        </a:defRPr>
      </a:lvl8pPr>
      <a:lvl9pPr marL="3644002" algn="l" defTabSz="91100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340" tIns="45672" rIns="91340" bIns="45672"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340" tIns="45672" rIns="91340"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a:defRPr sz="1400">
                <a:solidFill>
                  <a:srgbClr val="000000"/>
                </a:solidFill>
                <a:latin typeface="+mn-lt"/>
              </a:defRPr>
            </a:lvl1pPr>
          </a:lstStyle>
          <a:p>
            <a:pPr defTabSz="913453"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algn="ctr">
              <a:defRPr sz="1400">
                <a:solidFill>
                  <a:srgbClr val="000000"/>
                </a:solidFill>
                <a:latin typeface="+mn-lt"/>
              </a:defRPr>
            </a:lvl1pPr>
          </a:lstStyle>
          <a:p>
            <a:pPr defTabSz="913453"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algn="r">
              <a:defRPr sz="1400">
                <a:solidFill>
                  <a:srgbClr val="000000"/>
                </a:solidFill>
                <a:latin typeface="+mn-lt"/>
              </a:defRPr>
            </a:lvl1pPr>
          </a:lstStyle>
          <a:p>
            <a:pPr defTabSz="913453" fontAlgn="base">
              <a:spcBef>
                <a:spcPct val="0"/>
              </a:spcBef>
              <a:spcAft>
                <a:spcPct val="0"/>
              </a:spcAft>
              <a:defRPr/>
            </a:pPr>
            <a:fld id="{4A1C6268-8367-4EDA-8B3F-478743A9EB49}" type="slidenum">
              <a:rPr lang="en-US" smtClean="0"/>
              <a:pPr defTabSz="913453" fontAlgn="base">
                <a:spcBef>
                  <a:spcPct val="0"/>
                </a:spcBef>
                <a:spcAft>
                  <a:spcPct val="0"/>
                </a:spcAft>
                <a:defRPr/>
              </a:pPr>
              <a:t>‹N°›</a:t>
            </a:fld>
            <a:endParaRPr lang="en-US"/>
          </a:p>
        </p:txBody>
      </p:sp>
    </p:spTree>
    <p:extLst>
      <p:ext uri="{BB962C8B-B14F-4D97-AF65-F5344CB8AC3E}">
        <p14:creationId xmlns:p14="http://schemas.microsoft.com/office/powerpoint/2010/main" val="255220643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725" algn="ctr" rtl="0" fontAlgn="base">
        <a:spcBef>
          <a:spcPct val="0"/>
        </a:spcBef>
        <a:spcAft>
          <a:spcPct val="0"/>
        </a:spcAft>
        <a:defRPr sz="4400">
          <a:solidFill>
            <a:schemeClr val="tx2"/>
          </a:solidFill>
          <a:latin typeface="Arial" pitchFamily="34" charset="0"/>
        </a:defRPr>
      </a:lvl6pPr>
      <a:lvl7pPr marL="913453" algn="ctr" rtl="0" fontAlgn="base">
        <a:spcBef>
          <a:spcPct val="0"/>
        </a:spcBef>
        <a:spcAft>
          <a:spcPct val="0"/>
        </a:spcAft>
        <a:defRPr sz="4400">
          <a:solidFill>
            <a:schemeClr val="tx2"/>
          </a:solidFill>
          <a:latin typeface="Arial" pitchFamily="34" charset="0"/>
        </a:defRPr>
      </a:lvl7pPr>
      <a:lvl8pPr marL="1370180" algn="ctr" rtl="0" fontAlgn="base">
        <a:spcBef>
          <a:spcPct val="0"/>
        </a:spcBef>
        <a:spcAft>
          <a:spcPct val="0"/>
        </a:spcAft>
        <a:defRPr sz="4400">
          <a:solidFill>
            <a:schemeClr val="tx2"/>
          </a:solidFill>
          <a:latin typeface="Arial" pitchFamily="34" charset="0"/>
        </a:defRPr>
      </a:lvl8pPr>
      <a:lvl9pPr marL="1826905" algn="ctr" rtl="0" fontAlgn="base">
        <a:spcBef>
          <a:spcPct val="0"/>
        </a:spcBef>
        <a:spcAft>
          <a:spcPct val="0"/>
        </a:spcAft>
        <a:defRPr sz="4400">
          <a:solidFill>
            <a:schemeClr val="tx2"/>
          </a:solidFill>
          <a:latin typeface="Arial" pitchFamily="34" charset="0"/>
        </a:defRPr>
      </a:lvl9pPr>
    </p:titleStyle>
    <p:bodyStyle>
      <a:lvl1pPr marL="342545" indent="-342545" algn="l" rtl="0" eaLnBrk="0" fontAlgn="base" hangingPunct="0">
        <a:spcBef>
          <a:spcPct val="20000"/>
        </a:spcBef>
        <a:spcAft>
          <a:spcPct val="0"/>
        </a:spcAft>
        <a:buChar char="•"/>
        <a:defRPr sz="3200">
          <a:solidFill>
            <a:schemeClr val="tx1"/>
          </a:solidFill>
          <a:latin typeface="+mn-lt"/>
          <a:ea typeface="+mn-ea"/>
          <a:cs typeface="+mn-cs"/>
        </a:defRPr>
      </a:lvl1pPr>
      <a:lvl2pPr marL="742180" indent="-285453" algn="l" rtl="0" eaLnBrk="0" fontAlgn="base" hangingPunct="0">
        <a:spcBef>
          <a:spcPct val="20000"/>
        </a:spcBef>
        <a:spcAft>
          <a:spcPct val="0"/>
        </a:spcAft>
        <a:buChar char="–"/>
        <a:defRPr sz="2800">
          <a:solidFill>
            <a:schemeClr val="tx1"/>
          </a:solidFill>
          <a:latin typeface="+mn-lt"/>
        </a:defRPr>
      </a:lvl2pPr>
      <a:lvl3pPr marL="1141817" indent="-228363" algn="l" rtl="0" eaLnBrk="0" fontAlgn="base" hangingPunct="0">
        <a:spcBef>
          <a:spcPct val="20000"/>
        </a:spcBef>
        <a:spcAft>
          <a:spcPct val="0"/>
        </a:spcAft>
        <a:buChar char="•"/>
        <a:defRPr sz="2400">
          <a:solidFill>
            <a:schemeClr val="tx1"/>
          </a:solidFill>
          <a:latin typeface="+mn-lt"/>
        </a:defRPr>
      </a:lvl3pPr>
      <a:lvl4pPr marL="1598542" indent="-228363" algn="l" rtl="0" eaLnBrk="0" fontAlgn="base" hangingPunct="0">
        <a:spcBef>
          <a:spcPct val="20000"/>
        </a:spcBef>
        <a:spcAft>
          <a:spcPct val="0"/>
        </a:spcAft>
        <a:buChar char="–"/>
        <a:defRPr sz="2000">
          <a:solidFill>
            <a:schemeClr val="tx1"/>
          </a:solidFill>
          <a:latin typeface="+mn-lt"/>
        </a:defRPr>
      </a:lvl4pPr>
      <a:lvl5pPr marL="2055269" indent="-228363" algn="l" rtl="0" eaLnBrk="0" fontAlgn="base" hangingPunct="0">
        <a:spcBef>
          <a:spcPct val="20000"/>
        </a:spcBef>
        <a:spcAft>
          <a:spcPct val="0"/>
        </a:spcAft>
        <a:buChar char="»"/>
        <a:defRPr sz="2000">
          <a:solidFill>
            <a:schemeClr val="tx1"/>
          </a:solidFill>
          <a:latin typeface="+mn-lt"/>
        </a:defRPr>
      </a:lvl5pPr>
      <a:lvl6pPr marL="2511995" indent="-228363" algn="l" rtl="0" fontAlgn="base">
        <a:spcBef>
          <a:spcPct val="20000"/>
        </a:spcBef>
        <a:spcAft>
          <a:spcPct val="0"/>
        </a:spcAft>
        <a:buChar char="»"/>
        <a:defRPr sz="2000">
          <a:solidFill>
            <a:schemeClr val="tx1"/>
          </a:solidFill>
          <a:latin typeface="+mn-lt"/>
        </a:defRPr>
      </a:lvl6pPr>
      <a:lvl7pPr marL="2968722" indent="-228363" algn="l" rtl="0" fontAlgn="base">
        <a:spcBef>
          <a:spcPct val="20000"/>
        </a:spcBef>
        <a:spcAft>
          <a:spcPct val="0"/>
        </a:spcAft>
        <a:buChar char="»"/>
        <a:defRPr sz="2000">
          <a:solidFill>
            <a:schemeClr val="tx1"/>
          </a:solidFill>
          <a:latin typeface="+mn-lt"/>
        </a:defRPr>
      </a:lvl7pPr>
      <a:lvl8pPr marL="3425448" indent="-228363" algn="l" rtl="0" fontAlgn="base">
        <a:spcBef>
          <a:spcPct val="20000"/>
        </a:spcBef>
        <a:spcAft>
          <a:spcPct val="0"/>
        </a:spcAft>
        <a:buChar char="»"/>
        <a:defRPr sz="2000">
          <a:solidFill>
            <a:schemeClr val="tx1"/>
          </a:solidFill>
          <a:latin typeface="+mn-lt"/>
        </a:defRPr>
      </a:lvl8pPr>
      <a:lvl9pPr marL="3882174" indent="-228363" algn="l" rtl="0" fontAlgn="base">
        <a:spcBef>
          <a:spcPct val="20000"/>
        </a:spcBef>
        <a:spcAft>
          <a:spcPct val="0"/>
        </a:spcAft>
        <a:buChar char="»"/>
        <a:defRPr sz="2000">
          <a:solidFill>
            <a:schemeClr val="tx1"/>
          </a:solidFill>
          <a:latin typeface="+mn-lt"/>
        </a:defRPr>
      </a:lvl9pPr>
    </p:bodyStyle>
    <p:otherStyle>
      <a:defPPr>
        <a:defRPr lang="fr-FR"/>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0299" tIns="45147" rIns="90299" bIns="4514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0299" tIns="45147" rIns="90299" bIns="4514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7152"/>
            <a:ext cx="2057400" cy="365125"/>
          </a:xfrm>
          <a:prstGeom prst="rect">
            <a:avLst/>
          </a:prstGeom>
        </p:spPr>
        <p:txBody>
          <a:bodyPr vert="horz" lIns="90299" tIns="45147" rIns="90299" bIns="45147" rtlCol="0" anchor="ctr"/>
          <a:lstStyle>
            <a:lvl1pPr algn="l">
              <a:defRPr sz="1200">
                <a:solidFill>
                  <a:schemeClr val="tx1">
                    <a:tint val="75000"/>
                  </a:schemeClr>
                </a:solidFill>
              </a:defRPr>
            </a:lvl1pPr>
          </a:lstStyle>
          <a:p>
            <a:pPr defTabSz="902873"/>
            <a:fld id="{8EDF3183-C73B-429E-A536-E37D2E718B79}" type="datetimeFigureOut">
              <a:rPr lang="en-US" smtClean="0">
                <a:solidFill>
                  <a:prstClr val="black">
                    <a:tint val="75000"/>
                  </a:prstClr>
                </a:solidFill>
              </a:rPr>
              <a:pPr defTabSz="902873"/>
              <a:t>1/26/2016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7152"/>
            <a:ext cx="3086100" cy="365125"/>
          </a:xfrm>
          <a:prstGeom prst="rect">
            <a:avLst/>
          </a:prstGeom>
        </p:spPr>
        <p:txBody>
          <a:bodyPr vert="horz" lIns="90299" tIns="45147" rIns="90299" bIns="45147" rtlCol="0" anchor="ctr"/>
          <a:lstStyle>
            <a:lvl1pPr algn="ctr">
              <a:defRPr sz="1200">
                <a:solidFill>
                  <a:schemeClr val="tx1">
                    <a:tint val="75000"/>
                  </a:schemeClr>
                </a:solidFill>
              </a:defRPr>
            </a:lvl1pPr>
          </a:lstStyle>
          <a:p>
            <a:pPr defTabSz="902873"/>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7152"/>
            <a:ext cx="2057400" cy="365125"/>
          </a:xfrm>
          <a:prstGeom prst="rect">
            <a:avLst/>
          </a:prstGeom>
        </p:spPr>
        <p:txBody>
          <a:bodyPr vert="horz" lIns="90299" tIns="45147" rIns="90299" bIns="45147" rtlCol="0" anchor="ctr"/>
          <a:lstStyle>
            <a:lvl1pPr algn="r">
              <a:defRPr sz="1200">
                <a:solidFill>
                  <a:schemeClr val="tx1">
                    <a:tint val="75000"/>
                  </a:schemeClr>
                </a:solidFill>
              </a:defRPr>
            </a:lvl1pPr>
          </a:lstStyle>
          <a:p>
            <a:pPr defTabSz="902873"/>
            <a:fld id="{89AB9D4D-B902-4B36-BC0E-A9D9FE86507E}" type="slidenum">
              <a:rPr lang="en-US" smtClean="0">
                <a:solidFill>
                  <a:prstClr val="black">
                    <a:tint val="75000"/>
                  </a:prstClr>
                </a:solidFill>
              </a:rPr>
              <a:pPr defTabSz="902873"/>
              <a:t>‹N°›</a:t>
            </a:fld>
            <a:endParaRPr lang="en-US">
              <a:solidFill>
                <a:prstClr val="black">
                  <a:tint val="75000"/>
                </a:prstClr>
              </a:solidFill>
            </a:endParaRPr>
          </a:p>
        </p:txBody>
      </p:sp>
    </p:spTree>
    <p:extLst>
      <p:ext uri="{BB962C8B-B14F-4D97-AF65-F5344CB8AC3E}">
        <p14:creationId xmlns:p14="http://schemas.microsoft.com/office/powerpoint/2010/main" val="333803988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9028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5563" indent="-225563" algn="l" defTabSz="9028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77147" indent="-225563" algn="l" defTabSz="9028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28592" indent="-225563" algn="l" defTabSz="9028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80024"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31466"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482898"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34332"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385777"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37233"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2873" rtl="0" eaLnBrk="1" latinLnBrk="0" hangingPunct="1">
        <a:defRPr sz="1800" kern="1200">
          <a:solidFill>
            <a:schemeClr val="tx1"/>
          </a:solidFill>
          <a:latin typeface="+mn-lt"/>
          <a:ea typeface="+mn-ea"/>
          <a:cs typeface="+mn-cs"/>
        </a:defRPr>
      </a:lvl1pPr>
      <a:lvl2pPr marL="451421" algn="l" defTabSz="902873" rtl="0" eaLnBrk="1" latinLnBrk="0" hangingPunct="1">
        <a:defRPr sz="1800" kern="1200">
          <a:solidFill>
            <a:schemeClr val="tx1"/>
          </a:solidFill>
          <a:latin typeface="+mn-lt"/>
          <a:ea typeface="+mn-ea"/>
          <a:cs typeface="+mn-cs"/>
        </a:defRPr>
      </a:lvl2pPr>
      <a:lvl3pPr marL="902873" algn="l" defTabSz="902873" rtl="0" eaLnBrk="1" latinLnBrk="0" hangingPunct="1">
        <a:defRPr sz="1800" kern="1200">
          <a:solidFill>
            <a:schemeClr val="tx1"/>
          </a:solidFill>
          <a:latin typeface="+mn-lt"/>
          <a:ea typeface="+mn-ea"/>
          <a:cs typeface="+mn-cs"/>
        </a:defRPr>
      </a:lvl3pPr>
      <a:lvl4pPr marL="1354313" algn="l" defTabSz="902873" rtl="0" eaLnBrk="1" latinLnBrk="0" hangingPunct="1">
        <a:defRPr sz="1800" kern="1200">
          <a:solidFill>
            <a:schemeClr val="tx1"/>
          </a:solidFill>
          <a:latin typeface="+mn-lt"/>
          <a:ea typeface="+mn-ea"/>
          <a:cs typeface="+mn-cs"/>
        </a:defRPr>
      </a:lvl4pPr>
      <a:lvl5pPr marL="1805753" algn="l" defTabSz="902873" rtl="0" eaLnBrk="1" latinLnBrk="0" hangingPunct="1">
        <a:defRPr sz="1800" kern="1200">
          <a:solidFill>
            <a:schemeClr val="tx1"/>
          </a:solidFill>
          <a:latin typeface="+mn-lt"/>
          <a:ea typeface="+mn-ea"/>
          <a:cs typeface="+mn-cs"/>
        </a:defRPr>
      </a:lvl5pPr>
      <a:lvl6pPr marL="2257181" algn="l" defTabSz="902873" rtl="0" eaLnBrk="1" latinLnBrk="0" hangingPunct="1">
        <a:defRPr sz="1800" kern="1200">
          <a:solidFill>
            <a:schemeClr val="tx1"/>
          </a:solidFill>
          <a:latin typeface="+mn-lt"/>
          <a:ea typeface="+mn-ea"/>
          <a:cs typeface="+mn-cs"/>
        </a:defRPr>
      </a:lvl6pPr>
      <a:lvl7pPr marL="2708620" algn="l" defTabSz="902873" rtl="0" eaLnBrk="1" latinLnBrk="0" hangingPunct="1">
        <a:defRPr sz="1800" kern="1200">
          <a:solidFill>
            <a:schemeClr val="tx1"/>
          </a:solidFill>
          <a:latin typeface="+mn-lt"/>
          <a:ea typeface="+mn-ea"/>
          <a:cs typeface="+mn-cs"/>
        </a:defRPr>
      </a:lvl7pPr>
      <a:lvl8pPr marL="3160056" algn="l" defTabSz="902873" rtl="0" eaLnBrk="1" latinLnBrk="0" hangingPunct="1">
        <a:defRPr sz="1800" kern="1200">
          <a:solidFill>
            <a:schemeClr val="tx1"/>
          </a:solidFill>
          <a:latin typeface="+mn-lt"/>
          <a:ea typeface="+mn-ea"/>
          <a:cs typeface="+mn-cs"/>
        </a:defRPr>
      </a:lvl8pPr>
      <a:lvl9pPr marL="3611513" algn="l" defTabSz="90287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0299" tIns="45147" rIns="90299" bIns="4514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0299" tIns="45147" rIns="90299" bIns="4514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7148"/>
            <a:ext cx="2057400" cy="365125"/>
          </a:xfrm>
          <a:prstGeom prst="rect">
            <a:avLst/>
          </a:prstGeom>
        </p:spPr>
        <p:txBody>
          <a:bodyPr vert="horz" lIns="90299" tIns="45147" rIns="90299" bIns="45147" rtlCol="0" anchor="ctr"/>
          <a:lstStyle>
            <a:lvl1pPr algn="l">
              <a:defRPr sz="1200">
                <a:solidFill>
                  <a:schemeClr val="tx1">
                    <a:tint val="75000"/>
                  </a:schemeClr>
                </a:solidFill>
              </a:defRPr>
            </a:lvl1pPr>
          </a:lstStyle>
          <a:p>
            <a:pPr defTabSz="902873"/>
            <a:fld id="{8EDF3183-C73B-429E-A536-E37D2E718B79}" type="datetimeFigureOut">
              <a:rPr lang="en-US" smtClean="0">
                <a:solidFill>
                  <a:prstClr val="black">
                    <a:tint val="75000"/>
                  </a:prstClr>
                </a:solidFill>
              </a:rPr>
              <a:pPr defTabSz="902873"/>
              <a:t>1/26/2016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7148"/>
            <a:ext cx="3086100" cy="365125"/>
          </a:xfrm>
          <a:prstGeom prst="rect">
            <a:avLst/>
          </a:prstGeom>
        </p:spPr>
        <p:txBody>
          <a:bodyPr vert="horz" lIns="90299" tIns="45147" rIns="90299" bIns="45147" rtlCol="0" anchor="ctr"/>
          <a:lstStyle>
            <a:lvl1pPr algn="ctr">
              <a:defRPr sz="1200">
                <a:solidFill>
                  <a:schemeClr val="tx1">
                    <a:tint val="75000"/>
                  </a:schemeClr>
                </a:solidFill>
              </a:defRPr>
            </a:lvl1pPr>
          </a:lstStyle>
          <a:p>
            <a:pPr defTabSz="902873"/>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7148"/>
            <a:ext cx="2057400" cy="365125"/>
          </a:xfrm>
          <a:prstGeom prst="rect">
            <a:avLst/>
          </a:prstGeom>
        </p:spPr>
        <p:txBody>
          <a:bodyPr vert="horz" lIns="90299" tIns="45147" rIns="90299" bIns="45147" rtlCol="0" anchor="ctr"/>
          <a:lstStyle>
            <a:lvl1pPr algn="r">
              <a:defRPr sz="1200">
                <a:solidFill>
                  <a:schemeClr val="tx1">
                    <a:tint val="75000"/>
                  </a:schemeClr>
                </a:solidFill>
              </a:defRPr>
            </a:lvl1pPr>
          </a:lstStyle>
          <a:p>
            <a:pPr defTabSz="902873"/>
            <a:fld id="{89AB9D4D-B902-4B36-BC0E-A9D9FE86507E}" type="slidenum">
              <a:rPr lang="en-US" smtClean="0">
                <a:solidFill>
                  <a:prstClr val="black">
                    <a:tint val="75000"/>
                  </a:prstClr>
                </a:solidFill>
              </a:rPr>
              <a:pPr defTabSz="902873"/>
              <a:t>‹N°›</a:t>
            </a:fld>
            <a:endParaRPr lang="en-US">
              <a:solidFill>
                <a:prstClr val="black">
                  <a:tint val="75000"/>
                </a:prstClr>
              </a:solidFill>
            </a:endParaRPr>
          </a:p>
        </p:txBody>
      </p:sp>
    </p:spTree>
    <p:extLst>
      <p:ext uri="{BB962C8B-B14F-4D97-AF65-F5344CB8AC3E}">
        <p14:creationId xmlns:p14="http://schemas.microsoft.com/office/powerpoint/2010/main" val="1345695445"/>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defTabSz="9028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5563" indent="-225563" algn="l" defTabSz="9028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77147" indent="-225563" algn="l" defTabSz="9028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28592" indent="-225563" algn="l" defTabSz="9028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80024"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31466"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482898"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34332"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385777"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37233"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2873" rtl="0" eaLnBrk="1" latinLnBrk="0" hangingPunct="1">
        <a:defRPr sz="1800" kern="1200">
          <a:solidFill>
            <a:schemeClr val="tx1"/>
          </a:solidFill>
          <a:latin typeface="+mn-lt"/>
          <a:ea typeface="+mn-ea"/>
          <a:cs typeface="+mn-cs"/>
        </a:defRPr>
      </a:lvl1pPr>
      <a:lvl2pPr marL="451421" algn="l" defTabSz="902873" rtl="0" eaLnBrk="1" latinLnBrk="0" hangingPunct="1">
        <a:defRPr sz="1800" kern="1200">
          <a:solidFill>
            <a:schemeClr val="tx1"/>
          </a:solidFill>
          <a:latin typeface="+mn-lt"/>
          <a:ea typeface="+mn-ea"/>
          <a:cs typeface="+mn-cs"/>
        </a:defRPr>
      </a:lvl2pPr>
      <a:lvl3pPr marL="902873" algn="l" defTabSz="902873" rtl="0" eaLnBrk="1" latinLnBrk="0" hangingPunct="1">
        <a:defRPr sz="1800" kern="1200">
          <a:solidFill>
            <a:schemeClr val="tx1"/>
          </a:solidFill>
          <a:latin typeface="+mn-lt"/>
          <a:ea typeface="+mn-ea"/>
          <a:cs typeface="+mn-cs"/>
        </a:defRPr>
      </a:lvl3pPr>
      <a:lvl4pPr marL="1354313" algn="l" defTabSz="902873" rtl="0" eaLnBrk="1" latinLnBrk="0" hangingPunct="1">
        <a:defRPr sz="1800" kern="1200">
          <a:solidFill>
            <a:schemeClr val="tx1"/>
          </a:solidFill>
          <a:latin typeface="+mn-lt"/>
          <a:ea typeface="+mn-ea"/>
          <a:cs typeface="+mn-cs"/>
        </a:defRPr>
      </a:lvl4pPr>
      <a:lvl5pPr marL="1805753" algn="l" defTabSz="902873" rtl="0" eaLnBrk="1" latinLnBrk="0" hangingPunct="1">
        <a:defRPr sz="1800" kern="1200">
          <a:solidFill>
            <a:schemeClr val="tx1"/>
          </a:solidFill>
          <a:latin typeface="+mn-lt"/>
          <a:ea typeface="+mn-ea"/>
          <a:cs typeface="+mn-cs"/>
        </a:defRPr>
      </a:lvl5pPr>
      <a:lvl6pPr marL="2257181" algn="l" defTabSz="902873" rtl="0" eaLnBrk="1" latinLnBrk="0" hangingPunct="1">
        <a:defRPr sz="1800" kern="1200">
          <a:solidFill>
            <a:schemeClr val="tx1"/>
          </a:solidFill>
          <a:latin typeface="+mn-lt"/>
          <a:ea typeface="+mn-ea"/>
          <a:cs typeface="+mn-cs"/>
        </a:defRPr>
      </a:lvl6pPr>
      <a:lvl7pPr marL="2708620" algn="l" defTabSz="902873" rtl="0" eaLnBrk="1" latinLnBrk="0" hangingPunct="1">
        <a:defRPr sz="1800" kern="1200">
          <a:solidFill>
            <a:schemeClr val="tx1"/>
          </a:solidFill>
          <a:latin typeface="+mn-lt"/>
          <a:ea typeface="+mn-ea"/>
          <a:cs typeface="+mn-cs"/>
        </a:defRPr>
      </a:lvl7pPr>
      <a:lvl8pPr marL="3160056" algn="l" defTabSz="902873" rtl="0" eaLnBrk="1" latinLnBrk="0" hangingPunct="1">
        <a:defRPr sz="1800" kern="1200">
          <a:solidFill>
            <a:schemeClr val="tx1"/>
          </a:solidFill>
          <a:latin typeface="+mn-lt"/>
          <a:ea typeface="+mn-ea"/>
          <a:cs typeface="+mn-cs"/>
        </a:defRPr>
      </a:lvl8pPr>
      <a:lvl9pPr marL="3611513" algn="l" defTabSz="90287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0299" tIns="45147" rIns="90299" bIns="4514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0299" tIns="45147" rIns="90299" bIns="4514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7142"/>
            <a:ext cx="2057400" cy="365125"/>
          </a:xfrm>
          <a:prstGeom prst="rect">
            <a:avLst/>
          </a:prstGeom>
        </p:spPr>
        <p:txBody>
          <a:bodyPr vert="horz" lIns="90299" tIns="45147" rIns="90299" bIns="45147" rtlCol="0" anchor="ctr"/>
          <a:lstStyle>
            <a:lvl1pPr algn="l">
              <a:defRPr sz="1200">
                <a:solidFill>
                  <a:schemeClr val="tx1">
                    <a:tint val="75000"/>
                  </a:schemeClr>
                </a:solidFill>
              </a:defRPr>
            </a:lvl1pPr>
          </a:lstStyle>
          <a:p>
            <a:pPr defTabSz="902873"/>
            <a:fld id="{8EDF3183-C73B-429E-A536-E37D2E718B79}" type="datetimeFigureOut">
              <a:rPr lang="en-US" smtClean="0">
                <a:solidFill>
                  <a:prstClr val="black">
                    <a:tint val="75000"/>
                  </a:prstClr>
                </a:solidFill>
              </a:rPr>
              <a:pPr defTabSz="902873"/>
              <a:t>1/26/2016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7142"/>
            <a:ext cx="3086100" cy="365125"/>
          </a:xfrm>
          <a:prstGeom prst="rect">
            <a:avLst/>
          </a:prstGeom>
        </p:spPr>
        <p:txBody>
          <a:bodyPr vert="horz" lIns="90299" tIns="45147" rIns="90299" bIns="45147" rtlCol="0" anchor="ctr"/>
          <a:lstStyle>
            <a:lvl1pPr algn="ctr">
              <a:defRPr sz="1200">
                <a:solidFill>
                  <a:schemeClr val="tx1">
                    <a:tint val="75000"/>
                  </a:schemeClr>
                </a:solidFill>
              </a:defRPr>
            </a:lvl1pPr>
          </a:lstStyle>
          <a:p>
            <a:pPr defTabSz="902873"/>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7142"/>
            <a:ext cx="2057400" cy="365125"/>
          </a:xfrm>
          <a:prstGeom prst="rect">
            <a:avLst/>
          </a:prstGeom>
        </p:spPr>
        <p:txBody>
          <a:bodyPr vert="horz" lIns="90299" tIns="45147" rIns="90299" bIns="45147" rtlCol="0" anchor="ctr"/>
          <a:lstStyle>
            <a:lvl1pPr algn="r">
              <a:defRPr sz="1200">
                <a:solidFill>
                  <a:schemeClr val="tx1">
                    <a:tint val="75000"/>
                  </a:schemeClr>
                </a:solidFill>
              </a:defRPr>
            </a:lvl1pPr>
          </a:lstStyle>
          <a:p>
            <a:pPr defTabSz="902873"/>
            <a:fld id="{89AB9D4D-B902-4B36-BC0E-A9D9FE86507E}" type="slidenum">
              <a:rPr lang="en-US" smtClean="0">
                <a:solidFill>
                  <a:prstClr val="black">
                    <a:tint val="75000"/>
                  </a:prstClr>
                </a:solidFill>
              </a:rPr>
              <a:pPr defTabSz="902873"/>
              <a:t>‹N°›</a:t>
            </a:fld>
            <a:endParaRPr lang="en-US">
              <a:solidFill>
                <a:prstClr val="black">
                  <a:tint val="75000"/>
                </a:prstClr>
              </a:solidFill>
            </a:endParaRPr>
          </a:p>
        </p:txBody>
      </p:sp>
    </p:spTree>
    <p:extLst>
      <p:ext uri="{BB962C8B-B14F-4D97-AF65-F5344CB8AC3E}">
        <p14:creationId xmlns:p14="http://schemas.microsoft.com/office/powerpoint/2010/main" val="3401707851"/>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l" defTabSz="9028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5563" indent="-225563" algn="l" defTabSz="9028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77147" indent="-225563" algn="l" defTabSz="9028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28592" indent="-225563" algn="l" defTabSz="9028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80024"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31466"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482898"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34332"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385777"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37233"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2873" rtl="0" eaLnBrk="1" latinLnBrk="0" hangingPunct="1">
        <a:defRPr sz="1800" kern="1200">
          <a:solidFill>
            <a:schemeClr val="tx1"/>
          </a:solidFill>
          <a:latin typeface="+mn-lt"/>
          <a:ea typeface="+mn-ea"/>
          <a:cs typeface="+mn-cs"/>
        </a:defRPr>
      </a:lvl1pPr>
      <a:lvl2pPr marL="451421" algn="l" defTabSz="902873" rtl="0" eaLnBrk="1" latinLnBrk="0" hangingPunct="1">
        <a:defRPr sz="1800" kern="1200">
          <a:solidFill>
            <a:schemeClr val="tx1"/>
          </a:solidFill>
          <a:latin typeface="+mn-lt"/>
          <a:ea typeface="+mn-ea"/>
          <a:cs typeface="+mn-cs"/>
        </a:defRPr>
      </a:lvl2pPr>
      <a:lvl3pPr marL="902873" algn="l" defTabSz="902873" rtl="0" eaLnBrk="1" latinLnBrk="0" hangingPunct="1">
        <a:defRPr sz="1800" kern="1200">
          <a:solidFill>
            <a:schemeClr val="tx1"/>
          </a:solidFill>
          <a:latin typeface="+mn-lt"/>
          <a:ea typeface="+mn-ea"/>
          <a:cs typeface="+mn-cs"/>
        </a:defRPr>
      </a:lvl3pPr>
      <a:lvl4pPr marL="1354313" algn="l" defTabSz="902873" rtl="0" eaLnBrk="1" latinLnBrk="0" hangingPunct="1">
        <a:defRPr sz="1800" kern="1200">
          <a:solidFill>
            <a:schemeClr val="tx1"/>
          </a:solidFill>
          <a:latin typeface="+mn-lt"/>
          <a:ea typeface="+mn-ea"/>
          <a:cs typeface="+mn-cs"/>
        </a:defRPr>
      </a:lvl4pPr>
      <a:lvl5pPr marL="1805753" algn="l" defTabSz="902873" rtl="0" eaLnBrk="1" latinLnBrk="0" hangingPunct="1">
        <a:defRPr sz="1800" kern="1200">
          <a:solidFill>
            <a:schemeClr val="tx1"/>
          </a:solidFill>
          <a:latin typeface="+mn-lt"/>
          <a:ea typeface="+mn-ea"/>
          <a:cs typeface="+mn-cs"/>
        </a:defRPr>
      </a:lvl5pPr>
      <a:lvl6pPr marL="2257181" algn="l" defTabSz="902873" rtl="0" eaLnBrk="1" latinLnBrk="0" hangingPunct="1">
        <a:defRPr sz="1800" kern="1200">
          <a:solidFill>
            <a:schemeClr val="tx1"/>
          </a:solidFill>
          <a:latin typeface="+mn-lt"/>
          <a:ea typeface="+mn-ea"/>
          <a:cs typeface="+mn-cs"/>
        </a:defRPr>
      </a:lvl6pPr>
      <a:lvl7pPr marL="2708620" algn="l" defTabSz="902873" rtl="0" eaLnBrk="1" latinLnBrk="0" hangingPunct="1">
        <a:defRPr sz="1800" kern="1200">
          <a:solidFill>
            <a:schemeClr val="tx1"/>
          </a:solidFill>
          <a:latin typeface="+mn-lt"/>
          <a:ea typeface="+mn-ea"/>
          <a:cs typeface="+mn-cs"/>
        </a:defRPr>
      </a:lvl7pPr>
      <a:lvl8pPr marL="3160056" algn="l" defTabSz="902873" rtl="0" eaLnBrk="1" latinLnBrk="0" hangingPunct="1">
        <a:defRPr sz="1800" kern="1200">
          <a:solidFill>
            <a:schemeClr val="tx1"/>
          </a:solidFill>
          <a:latin typeface="+mn-lt"/>
          <a:ea typeface="+mn-ea"/>
          <a:cs typeface="+mn-cs"/>
        </a:defRPr>
      </a:lvl8pPr>
      <a:lvl9pPr marL="3611513" algn="l" defTabSz="90287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0299" tIns="45147" rIns="90299" bIns="4514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0299" tIns="45147" rIns="90299" bIns="4514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7124"/>
            <a:ext cx="2057400" cy="365125"/>
          </a:xfrm>
          <a:prstGeom prst="rect">
            <a:avLst/>
          </a:prstGeom>
        </p:spPr>
        <p:txBody>
          <a:bodyPr vert="horz" lIns="90299" tIns="45147" rIns="90299" bIns="45147" rtlCol="0" anchor="ctr"/>
          <a:lstStyle>
            <a:lvl1pPr algn="l">
              <a:defRPr sz="1200">
                <a:solidFill>
                  <a:schemeClr val="tx1">
                    <a:tint val="75000"/>
                  </a:schemeClr>
                </a:solidFill>
              </a:defRPr>
            </a:lvl1pPr>
          </a:lstStyle>
          <a:p>
            <a:pPr defTabSz="902873"/>
            <a:fld id="{8EDF3183-C73B-429E-A536-E37D2E718B79}" type="datetimeFigureOut">
              <a:rPr lang="en-US" smtClean="0">
                <a:solidFill>
                  <a:prstClr val="black">
                    <a:tint val="75000"/>
                  </a:prstClr>
                </a:solidFill>
              </a:rPr>
              <a:pPr defTabSz="902873"/>
              <a:t>1/26/2016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7124"/>
            <a:ext cx="3086100" cy="365125"/>
          </a:xfrm>
          <a:prstGeom prst="rect">
            <a:avLst/>
          </a:prstGeom>
        </p:spPr>
        <p:txBody>
          <a:bodyPr vert="horz" lIns="90299" tIns="45147" rIns="90299" bIns="45147" rtlCol="0" anchor="ctr"/>
          <a:lstStyle>
            <a:lvl1pPr algn="ctr">
              <a:defRPr sz="1200">
                <a:solidFill>
                  <a:schemeClr val="tx1">
                    <a:tint val="75000"/>
                  </a:schemeClr>
                </a:solidFill>
              </a:defRPr>
            </a:lvl1pPr>
          </a:lstStyle>
          <a:p>
            <a:pPr defTabSz="902873"/>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7124"/>
            <a:ext cx="2057400" cy="365125"/>
          </a:xfrm>
          <a:prstGeom prst="rect">
            <a:avLst/>
          </a:prstGeom>
        </p:spPr>
        <p:txBody>
          <a:bodyPr vert="horz" lIns="90299" tIns="45147" rIns="90299" bIns="45147" rtlCol="0" anchor="ctr"/>
          <a:lstStyle>
            <a:lvl1pPr algn="r">
              <a:defRPr sz="1200">
                <a:solidFill>
                  <a:schemeClr val="tx1">
                    <a:tint val="75000"/>
                  </a:schemeClr>
                </a:solidFill>
              </a:defRPr>
            </a:lvl1pPr>
          </a:lstStyle>
          <a:p>
            <a:pPr defTabSz="902873"/>
            <a:fld id="{89AB9D4D-B902-4B36-BC0E-A9D9FE86507E}" type="slidenum">
              <a:rPr lang="en-US" smtClean="0">
                <a:solidFill>
                  <a:prstClr val="black">
                    <a:tint val="75000"/>
                  </a:prstClr>
                </a:solidFill>
              </a:rPr>
              <a:pPr defTabSz="902873"/>
              <a:t>‹N°›</a:t>
            </a:fld>
            <a:endParaRPr lang="en-US">
              <a:solidFill>
                <a:prstClr val="black">
                  <a:tint val="75000"/>
                </a:prstClr>
              </a:solidFill>
            </a:endParaRPr>
          </a:p>
        </p:txBody>
      </p:sp>
    </p:spTree>
    <p:extLst>
      <p:ext uri="{BB962C8B-B14F-4D97-AF65-F5344CB8AC3E}">
        <p14:creationId xmlns:p14="http://schemas.microsoft.com/office/powerpoint/2010/main" val="3666505874"/>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l" defTabSz="9028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5563" indent="-225563" algn="l" defTabSz="9028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77147" indent="-225563" algn="l" defTabSz="9028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28592" indent="-225563" algn="l" defTabSz="9028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80024"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31466"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482898"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34332"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385777"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37233"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2873" rtl="0" eaLnBrk="1" latinLnBrk="0" hangingPunct="1">
        <a:defRPr sz="1800" kern="1200">
          <a:solidFill>
            <a:schemeClr val="tx1"/>
          </a:solidFill>
          <a:latin typeface="+mn-lt"/>
          <a:ea typeface="+mn-ea"/>
          <a:cs typeface="+mn-cs"/>
        </a:defRPr>
      </a:lvl1pPr>
      <a:lvl2pPr marL="451421" algn="l" defTabSz="902873" rtl="0" eaLnBrk="1" latinLnBrk="0" hangingPunct="1">
        <a:defRPr sz="1800" kern="1200">
          <a:solidFill>
            <a:schemeClr val="tx1"/>
          </a:solidFill>
          <a:latin typeface="+mn-lt"/>
          <a:ea typeface="+mn-ea"/>
          <a:cs typeface="+mn-cs"/>
        </a:defRPr>
      </a:lvl2pPr>
      <a:lvl3pPr marL="902873" algn="l" defTabSz="902873" rtl="0" eaLnBrk="1" latinLnBrk="0" hangingPunct="1">
        <a:defRPr sz="1800" kern="1200">
          <a:solidFill>
            <a:schemeClr val="tx1"/>
          </a:solidFill>
          <a:latin typeface="+mn-lt"/>
          <a:ea typeface="+mn-ea"/>
          <a:cs typeface="+mn-cs"/>
        </a:defRPr>
      </a:lvl3pPr>
      <a:lvl4pPr marL="1354313" algn="l" defTabSz="902873" rtl="0" eaLnBrk="1" latinLnBrk="0" hangingPunct="1">
        <a:defRPr sz="1800" kern="1200">
          <a:solidFill>
            <a:schemeClr val="tx1"/>
          </a:solidFill>
          <a:latin typeface="+mn-lt"/>
          <a:ea typeface="+mn-ea"/>
          <a:cs typeface="+mn-cs"/>
        </a:defRPr>
      </a:lvl4pPr>
      <a:lvl5pPr marL="1805753" algn="l" defTabSz="902873" rtl="0" eaLnBrk="1" latinLnBrk="0" hangingPunct="1">
        <a:defRPr sz="1800" kern="1200">
          <a:solidFill>
            <a:schemeClr val="tx1"/>
          </a:solidFill>
          <a:latin typeface="+mn-lt"/>
          <a:ea typeface="+mn-ea"/>
          <a:cs typeface="+mn-cs"/>
        </a:defRPr>
      </a:lvl5pPr>
      <a:lvl6pPr marL="2257181" algn="l" defTabSz="902873" rtl="0" eaLnBrk="1" latinLnBrk="0" hangingPunct="1">
        <a:defRPr sz="1800" kern="1200">
          <a:solidFill>
            <a:schemeClr val="tx1"/>
          </a:solidFill>
          <a:latin typeface="+mn-lt"/>
          <a:ea typeface="+mn-ea"/>
          <a:cs typeface="+mn-cs"/>
        </a:defRPr>
      </a:lvl6pPr>
      <a:lvl7pPr marL="2708620" algn="l" defTabSz="902873" rtl="0" eaLnBrk="1" latinLnBrk="0" hangingPunct="1">
        <a:defRPr sz="1800" kern="1200">
          <a:solidFill>
            <a:schemeClr val="tx1"/>
          </a:solidFill>
          <a:latin typeface="+mn-lt"/>
          <a:ea typeface="+mn-ea"/>
          <a:cs typeface="+mn-cs"/>
        </a:defRPr>
      </a:lvl7pPr>
      <a:lvl8pPr marL="3160056" algn="l" defTabSz="902873" rtl="0" eaLnBrk="1" latinLnBrk="0" hangingPunct="1">
        <a:defRPr sz="1800" kern="1200">
          <a:solidFill>
            <a:schemeClr val="tx1"/>
          </a:solidFill>
          <a:latin typeface="+mn-lt"/>
          <a:ea typeface="+mn-ea"/>
          <a:cs typeface="+mn-cs"/>
        </a:defRPr>
      </a:lvl8pPr>
      <a:lvl9pPr marL="3611513" algn="l" defTabSz="90287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0299" tIns="45147" rIns="90299" bIns="4514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0299" tIns="45147" rIns="90299" bIns="4514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7098"/>
            <a:ext cx="2057400" cy="365125"/>
          </a:xfrm>
          <a:prstGeom prst="rect">
            <a:avLst/>
          </a:prstGeom>
        </p:spPr>
        <p:txBody>
          <a:bodyPr vert="horz" lIns="90299" tIns="45147" rIns="90299" bIns="45147" rtlCol="0" anchor="ctr"/>
          <a:lstStyle>
            <a:lvl1pPr algn="l">
              <a:defRPr sz="1200">
                <a:solidFill>
                  <a:schemeClr val="tx1">
                    <a:tint val="75000"/>
                  </a:schemeClr>
                </a:solidFill>
              </a:defRPr>
            </a:lvl1pPr>
          </a:lstStyle>
          <a:p>
            <a:pPr defTabSz="902873"/>
            <a:fld id="{8EDF3183-C73B-429E-A536-E37D2E718B79}" type="datetimeFigureOut">
              <a:rPr lang="en-US" smtClean="0">
                <a:solidFill>
                  <a:prstClr val="black">
                    <a:tint val="75000"/>
                  </a:prstClr>
                </a:solidFill>
              </a:rPr>
              <a:pPr defTabSz="902873"/>
              <a:t>1/26/2016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7098"/>
            <a:ext cx="3086100" cy="365125"/>
          </a:xfrm>
          <a:prstGeom prst="rect">
            <a:avLst/>
          </a:prstGeom>
        </p:spPr>
        <p:txBody>
          <a:bodyPr vert="horz" lIns="90299" tIns="45147" rIns="90299" bIns="45147" rtlCol="0" anchor="ctr"/>
          <a:lstStyle>
            <a:lvl1pPr algn="ctr">
              <a:defRPr sz="1200">
                <a:solidFill>
                  <a:schemeClr val="tx1">
                    <a:tint val="75000"/>
                  </a:schemeClr>
                </a:solidFill>
              </a:defRPr>
            </a:lvl1pPr>
          </a:lstStyle>
          <a:p>
            <a:pPr defTabSz="902873"/>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7098"/>
            <a:ext cx="2057400" cy="365125"/>
          </a:xfrm>
          <a:prstGeom prst="rect">
            <a:avLst/>
          </a:prstGeom>
        </p:spPr>
        <p:txBody>
          <a:bodyPr vert="horz" lIns="90299" tIns="45147" rIns="90299" bIns="45147" rtlCol="0" anchor="ctr"/>
          <a:lstStyle>
            <a:lvl1pPr algn="r">
              <a:defRPr sz="1200">
                <a:solidFill>
                  <a:schemeClr val="tx1">
                    <a:tint val="75000"/>
                  </a:schemeClr>
                </a:solidFill>
              </a:defRPr>
            </a:lvl1pPr>
          </a:lstStyle>
          <a:p>
            <a:pPr defTabSz="902873"/>
            <a:fld id="{89AB9D4D-B902-4B36-BC0E-A9D9FE86507E}" type="slidenum">
              <a:rPr lang="en-US" smtClean="0">
                <a:solidFill>
                  <a:prstClr val="black">
                    <a:tint val="75000"/>
                  </a:prstClr>
                </a:solidFill>
              </a:rPr>
              <a:pPr defTabSz="902873"/>
              <a:t>‹N°›</a:t>
            </a:fld>
            <a:endParaRPr lang="en-US">
              <a:solidFill>
                <a:prstClr val="black">
                  <a:tint val="75000"/>
                </a:prstClr>
              </a:solidFill>
            </a:endParaRPr>
          </a:p>
        </p:txBody>
      </p:sp>
    </p:spTree>
    <p:extLst>
      <p:ext uri="{BB962C8B-B14F-4D97-AF65-F5344CB8AC3E}">
        <p14:creationId xmlns:p14="http://schemas.microsoft.com/office/powerpoint/2010/main" val="3455741133"/>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l" defTabSz="9028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5563" indent="-225563" algn="l" defTabSz="9028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77147" indent="-225563" algn="l" defTabSz="9028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28592" indent="-225563" algn="l" defTabSz="9028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80024"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31466"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482898"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34332"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385777"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37233"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2873" rtl="0" eaLnBrk="1" latinLnBrk="0" hangingPunct="1">
        <a:defRPr sz="1800" kern="1200">
          <a:solidFill>
            <a:schemeClr val="tx1"/>
          </a:solidFill>
          <a:latin typeface="+mn-lt"/>
          <a:ea typeface="+mn-ea"/>
          <a:cs typeface="+mn-cs"/>
        </a:defRPr>
      </a:lvl1pPr>
      <a:lvl2pPr marL="451421" algn="l" defTabSz="902873" rtl="0" eaLnBrk="1" latinLnBrk="0" hangingPunct="1">
        <a:defRPr sz="1800" kern="1200">
          <a:solidFill>
            <a:schemeClr val="tx1"/>
          </a:solidFill>
          <a:latin typeface="+mn-lt"/>
          <a:ea typeface="+mn-ea"/>
          <a:cs typeface="+mn-cs"/>
        </a:defRPr>
      </a:lvl2pPr>
      <a:lvl3pPr marL="902873" algn="l" defTabSz="902873" rtl="0" eaLnBrk="1" latinLnBrk="0" hangingPunct="1">
        <a:defRPr sz="1800" kern="1200">
          <a:solidFill>
            <a:schemeClr val="tx1"/>
          </a:solidFill>
          <a:latin typeface="+mn-lt"/>
          <a:ea typeface="+mn-ea"/>
          <a:cs typeface="+mn-cs"/>
        </a:defRPr>
      </a:lvl3pPr>
      <a:lvl4pPr marL="1354313" algn="l" defTabSz="902873" rtl="0" eaLnBrk="1" latinLnBrk="0" hangingPunct="1">
        <a:defRPr sz="1800" kern="1200">
          <a:solidFill>
            <a:schemeClr val="tx1"/>
          </a:solidFill>
          <a:latin typeface="+mn-lt"/>
          <a:ea typeface="+mn-ea"/>
          <a:cs typeface="+mn-cs"/>
        </a:defRPr>
      </a:lvl4pPr>
      <a:lvl5pPr marL="1805753" algn="l" defTabSz="902873" rtl="0" eaLnBrk="1" latinLnBrk="0" hangingPunct="1">
        <a:defRPr sz="1800" kern="1200">
          <a:solidFill>
            <a:schemeClr val="tx1"/>
          </a:solidFill>
          <a:latin typeface="+mn-lt"/>
          <a:ea typeface="+mn-ea"/>
          <a:cs typeface="+mn-cs"/>
        </a:defRPr>
      </a:lvl5pPr>
      <a:lvl6pPr marL="2257181" algn="l" defTabSz="902873" rtl="0" eaLnBrk="1" latinLnBrk="0" hangingPunct="1">
        <a:defRPr sz="1800" kern="1200">
          <a:solidFill>
            <a:schemeClr val="tx1"/>
          </a:solidFill>
          <a:latin typeface="+mn-lt"/>
          <a:ea typeface="+mn-ea"/>
          <a:cs typeface="+mn-cs"/>
        </a:defRPr>
      </a:lvl6pPr>
      <a:lvl7pPr marL="2708620" algn="l" defTabSz="902873" rtl="0" eaLnBrk="1" latinLnBrk="0" hangingPunct="1">
        <a:defRPr sz="1800" kern="1200">
          <a:solidFill>
            <a:schemeClr val="tx1"/>
          </a:solidFill>
          <a:latin typeface="+mn-lt"/>
          <a:ea typeface="+mn-ea"/>
          <a:cs typeface="+mn-cs"/>
        </a:defRPr>
      </a:lvl7pPr>
      <a:lvl8pPr marL="3160056" algn="l" defTabSz="902873" rtl="0" eaLnBrk="1" latinLnBrk="0" hangingPunct="1">
        <a:defRPr sz="1800" kern="1200">
          <a:solidFill>
            <a:schemeClr val="tx1"/>
          </a:solidFill>
          <a:latin typeface="+mn-lt"/>
          <a:ea typeface="+mn-ea"/>
          <a:cs typeface="+mn-cs"/>
        </a:defRPr>
      </a:lvl8pPr>
      <a:lvl9pPr marL="3611513" algn="l" defTabSz="90287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0299" tIns="45147" rIns="90299" bIns="4514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0299" tIns="45147" rIns="90299" bIns="4514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7082"/>
            <a:ext cx="2057400" cy="365125"/>
          </a:xfrm>
          <a:prstGeom prst="rect">
            <a:avLst/>
          </a:prstGeom>
        </p:spPr>
        <p:txBody>
          <a:bodyPr vert="horz" lIns="90299" tIns="45147" rIns="90299" bIns="45147" rtlCol="0" anchor="ctr"/>
          <a:lstStyle>
            <a:lvl1pPr algn="l">
              <a:defRPr sz="1200">
                <a:solidFill>
                  <a:schemeClr val="tx1">
                    <a:tint val="75000"/>
                  </a:schemeClr>
                </a:solidFill>
              </a:defRPr>
            </a:lvl1pPr>
          </a:lstStyle>
          <a:p>
            <a:pPr defTabSz="902873"/>
            <a:fld id="{8EDF3183-C73B-429E-A536-E37D2E718B79}" type="datetimeFigureOut">
              <a:rPr lang="en-US" smtClean="0">
                <a:solidFill>
                  <a:prstClr val="black">
                    <a:tint val="75000"/>
                  </a:prstClr>
                </a:solidFill>
              </a:rPr>
              <a:pPr defTabSz="902873"/>
              <a:t>1/26/2016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7082"/>
            <a:ext cx="3086100" cy="365125"/>
          </a:xfrm>
          <a:prstGeom prst="rect">
            <a:avLst/>
          </a:prstGeom>
        </p:spPr>
        <p:txBody>
          <a:bodyPr vert="horz" lIns="90299" tIns="45147" rIns="90299" bIns="45147" rtlCol="0" anchor="ctr"/>
          <a:lstStyle>
            <a:lvl1pPr algn="ctr">
              <a:defRPr sz="1200">
                <a:solidFill>
                  <a:schemeClr val="tx1">
                    <a:tint val="75000"/>
                  </a:schemeClr>
                </a:solidFill>
              </a:defRPr>
            </a:lvl1pPr>
          </a:lstStyle>
          <a:p>
            <a:pPr defTabSz="902873"/>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7082"/>
            <a:ext cx="2057400" cy="365125"/>
          </a:xfrm>
          <a:prstGeom prst="rect">
            <a:avLst/>
          </a:prstGeom>
        </p:spPr>
        <p:txBody>
          <a:bodyPr vert="horz" lIns="90299" tIns="45147" rIns="90299" bIns="45147" rtlCol="0" anchor="ctr"/>
          <a:lstStyle>
            <a:lvl1pPr algn="r">
              <a:defRPr sz="1200">
                <a:solidFill>
                  <a:schemeClr val="tx1">
                    <a:tint val="75000"/>
                  </a:schemeClr>
                </a:solidFill>
              </a:defRPr>
            </a:lvl1pPr>
          </a:lstStyle>
          <a:p>
            <a:pPr defTabSz="902873"/>
            <a:fld id="{89AB9D4D-B902-4B36-BC0E-A9D9FE86507E}" type="slidenum">
              <a:rPr lang="en-US" smtClean="0">
                <a:solidFill>
                  <a:prstClr val="black">
                    <a:tint val="75000"/>
                  </a:prstClr>
                </a:solidFill>
              </a:rPr>
              <a:pPr defTabSz="902873"/>
              <a:t>‹N°›</a:t>
            </a:fld>
            <a:endParaRPr lang="en-US">
              <a:solidFill>
                <a:prstClr val="black">
                  <a:tint val="75000"/>
                </a:prstClr>
              </a:solidFill>
            </a:endParaRPr>
          </a:p>
        </p:txBody>
      </p:sp>
    </p:spTree>
    <p:extLst>
      <p:ext uri="{BB962C8B-B14F-4D97-AF65-F5344CB8AC3E}">
        <p14:creationId xmlns:p14="http://schemas.microsoft.com/office/powerpoint/2010/main" val="3735417476"/>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l" defTabSz="9028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5563" indent="-225563" algn="l" defTabSz="9028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77147" indent="-225563" algn="l" defTabSz="9028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28592" indent="-225563" algn="l" defTabSz="9028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80024"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31466"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482898"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34332"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385777"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37233"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2873" rtl="0" eaLnBrk="1" latinLnBrk="0" hangingPunct="1">
        <a:defRPr sz="1800" kern="1200">
          <a:solidFill>
            <a:schemeClr val="tx1"/>
          </a:solidFill>
          <a:latin typeface="+mn-lt"/>
          <a:ea typeface="+mn-ea"/>
          <a:cs typeface="+mn-cs"/>
        </a:defRPr>
      </a:lvl1pPr>
      <a:lvl2pPr marL="451421" algn="l" defTabSz="902873" rtl="0" eaLnBrk="1" latinLnBrk="0" hangingPunct="1">
        <a:defRPr sz="1800" kern="1200">
          <a:solidFill>
            <a:schemeClr val="tx1"/>
          </a:solidFill>
          <a:latin typeface="+mn-lt"/>
          <a:ea typeface="+mn-ea"/>
          <a:cs typeface="+mn-cs"/>
        </a:defRPr>
      </a:lvl2pPr>
      <a:lvl3pPr marL="902873" algn="l" defTabSz="902873" rtl="0" eaLnBrk="1" latinLnBrk="0" hangingPunct="1">
        <a:defRPr sz="1800" kern="1200">
          <a:solidFill>
            <a:schemeClr val="tx1"/>
          </a:solidFill>
          <a:latin typeface="+mn-lt"/>
          <a:ea typeface="+mn-ea"/>
          <a:cs typeface="+mn-cs"/>
        </a:defRPr>
      </a:lvl3pPr>
      <a:lvl4pPr marL="1354313" algn="l" defTabSz="902873" rtl="0" eaLnBrk="1" latinLnBrk="0" hangingPunct="1">
        <a:defRPr sz="1800" kern="1200">
          <a:solidFill>
            <a:schemeClr val="tx1"/>
          </a:solidFill>
          <a:latin typeface="+mn-lt"/>
          <a:ea typeface="+mn-ea"/>
          <a:cs typeface="+mn-cs"/>
        </a:defRPr>
      </a:lvl4pPr>
      <a:lvl5pPr marL="1805753" algn="l" defTabSz="902873" rtl="0" eaLnBrk="1" latinLnBrk="0" hangingPunct="1">
        <a:defRPr sz="1800" kern="1200">
          <a:solidFill>
            <a:schemeClr val="tx1"/>
          </a:solidFill>
          <a:latin typeface="+mn-lt"/>
          <a:ea typeface="+mn-ea"/>
          <a:cs typeface="+mn-cs"/>
        </a:defRPr>
      </a:lvl5pPr>
      <a:lvl6pPr marL="2257181" algn="l" defTabSz="902873" rtl="0" eaLnBrk="1" latinLnBrk="0" hangingPunct="1">
        <a:defRPr sz="1800" kern="1200">
          <a:solidFill>
            <a:schemeClr val="tx1"/>
          </a:solidFill>
          <a:latin typeface="+mn-lt"/>
          <a:ea typeface="+mn-ea"/>
          <a:cs typeface="+mn-cs"/>
        </a:defRPr>
      </a:lvl6pPr>
      <a:lvl7pPr marL="2708620" algn="l" defTabSz="902873" rtl="0" eaLnBrk="1" latinLnBrk="0" hangingPunct="1">
        <a:defRPr sz="1800" kern="1200">
          <a:solidFill>
            <a:schemeClr val="tx1"/>
          </a:solidFill>
          <a:latin typeface="+mn-lt"/>
          <a:ea typeface="+mn-ea"/>
          <a:cs typeface="+mn-cs"/>
        </a:defRPr>
      </a:lvl7pPr>
      <a:lvl8pPr marL="3160056" algn="l" defTabSz="902873" rtl="0" eaLnBrk="1" latinLnBrk="0" hangingPunct="1">
        <a:defRPr sz="1800" kern="1200">
          <a:solidFill>
            <a:schemeClr val="tx1"/>
          </a:solidFill>
          <a:latin typeface="+mn-lt"/>
          <a:ea typeface="+mn-ea"/>
          <a:cs typeface="+mn-cs"/>
        </a:defRPr>
      </a:lvl8pPr>
      <a:lvl9pPr marL="3611513" algn="l" defTabSz="90287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0299" tIns="45147" rIns="90299" bIns="4514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0299" tIns="45147" rIns="90299" bIns="4514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944"/>
            <a:ext cx="2057400" cy="365125"/>
          </a:xfrm>
          <a:prstGeom prst="rect">
            <a:avLst/>
          </a:prstGeom>
        </p:spPr>
        <p:txBody>
          <a:bodyPr vert="horz" lIns="90299" tIns="45147" rIns="90299" bIns="45147" rtlCol="0" anchor="ctr"/>
          <a:lstStyle>
            <a:lvl1pPr algn="l">
              <a:defRPr sz="1200">
                <a:solidFill>
                  <a:schemeClr val="tx1">
                    <a:tint val="75000"/>
                  </a:schemeClr>
                </a:solidFill>
              </a:defRPr>
            </a:lvl1pPr>
          </a:lstStyle>
          <a:p>
            <a:pPr defTabSz="902873"/>
            <a:fld id="{8EDF3183-C73B-429E-A536-E37D2E718B79}" type="datetimeFigureOut">
              <a:rPr lang="en-US" smtClean="0">
                <a:solidFill>
                  <a:prstClr val="black">
                    <a:tint val="75000"/>
                  </a:prstClr>
                </a:solidFill>
              </a:rPr>
              <a:pPr defTabSz="902873"/>
              <a:t>1/26/2016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944"/>
            <a:ext cx="3086100" cy="365125"/>
          </a:xfrm>
          <a:prstGeom prst="rect">
            <a:avLst/>
          </a:prstGeom>
        </p:spPr>
        <p:txBody>
          <a:bodyPr vert="horz" lIns="90299" tIns="45147" rIns="90299" bIns="45147" rtlCol="0" anchor="ctr"/>
          <a:lstStyle>
            <a:lvl1pPr algn="ctr">
              <a:defRPr sz="1200">
                <a:solidFill>
                  <a:schemeClr val="tx1">
                    <a:tint val="75000"/>
                  </a:schemeClr>
                </a:solidFill>
              </a:defRPr>
            </a:lvl1pPr>
          </a:lstStyle>
          <a:p>
            <a:pPr defTabSz="902873"/>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944"/>
            <a:ext cx="2057400" cy="365125"/>
          </a:xfrm>
          <a:prstGeom prst="rect">
            <a:avLst/>
          </a:prstGeom>
        </p:spPr>
        <p:txBody>
          <a:bodyPr vert="horz" lIns="90299" tIns="45147" rIns="90299" bIns="45147" rtlCol="0" anchor="ctr"/>
          <a:lstStyle>
            <a:lvl1pPr algn="r">
              <a:defRPr sz="1200">
                <a:solidFill>
                  <a:schemeClr val="tx1">
                    <a:tint val="75000"/>
                  </a:schemeClr>
                </a:solidFill>
              </a:defRPr>
            </a:lvl1pPr>
          </a:lstStyle>
          <a:p>
            <a:pPr defTabSz="902873"/>
            <a:fld id="{89AB9D4D-B902-4B36-BC0E-A9D9FE86507E}" type="slidenum">
              <a:rPr lang="en-US" smtClean="0">
                <a:solidFill>
                  <a:prstClr val="black">
                    <a:tint val="75000"/>
                  </a:prstClr>
                </a:solidFill>
              </a:rPr>
              <a:pPr defTabSz="902873"/>
              <a:t>‹N°›</a:t>
            </a:fld>
            <a:endParaRPr lang="en-US">
              <a:solidFill>
                <a:prstClr val="black">
                  <a:tint val="75000"/>
                </a:prstClr>
              </a:solidFill>
            </a:endParaRPr>
          </a:p>
        </p:txBody>
      </p:sp>
    </p:spTree>
    <p:extLst>
      <p:ext uri="{BB962C8B-B14F-4D97-AF65-F5344CB8AC3E}">
        <p14:creationId xmlns:p14="http://schemas.microsoft.com/office/powerpoint/2010/main" val="1531773780"/>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l" defTabSz="9028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5563" indent="-225563" algn="l" defTabSz="9028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77147" indent="-225563" algn="l" defTabSz="9028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28592" indent="-225563" algn="l" defTabSz="9028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80024"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31466"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482898"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34332"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385777"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37233"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2873" rtl="0" eaLnBrk="1" latinLnBrk="0" hangingPunct="1">
        <a:defRPr sz="1800" kern="1200">
          <a:solidFill>
            <a:schemeClr val="tx1"/>
          </a:solidFill>
          <a:latin typeface="+mn-lt"/>
          <a:ea typeface="+mn-ea"/>
          <a:cs typeface="+mn-cs"/>
        </a:defRPr>
      </a:lvl1pPr>
      <a:lvl2pPr marL="451421" algn="l" defTabSz="902873" rtl="0" eaLnBrk="1" latinLnBrk="0" hangingPunct="1">
        <a:defRPr sz="1800" kern="1200">
          <a:solidFill>
            <a:schemeClr val="tx1"/>
          </a:solidFill>
          <a:latin typeface="+mn-lt"/>
          <a:ea typeface="+mn-ea"/>
          <a:cs typeface="+mn-cs"/>
        </a:defRPr>
      </a:lvl2pPr>
      <a:lvl3pPr marL="902873" algn="l" defTabSz="902873" rtl="0" eaLnBrk="1" latinLnBrk="0" hangingPunct="1">
        <a:defRPr sz="1800" kern="1200">
          <a:solidFill>
            <a:schemeClr val="tx1"/>
          </a:solidFill>
          <a:latin typeface="+mn-lt"/>
          <a:ea typeface="+mn-ea"/>
          <a:cs typeface="+mn-cs"/>
        </a:defRPr>
      </a:lvl3pPr>
      <a:lvl4pPr marL="1354313" algn="l" defTabSz="902873" rtl="0" eaLnBrk="1" latinLnBrk="0" hangingPunct="1">
        <a:defRPr sz="1800" kern="1200">
          <a:solidFill>
            <a:schemeClr val="tx1"/>
          </a:solidFill>
          <a:latin typeface="+mn-lt"/>
          <a:ea typeface="+mn-ea"/>
          <a:cs typeface="+mn-cs"/>
        </a:defRPr>
      </a:lvl4pPr>
      <a:lvl5pPr marL="1805753" algn="l" defTabSz="902873" rtl="0" eaLnBrk="1" latinLnBrk="0" hangingPunct="1">
        <a:defRPr sz="1800" kern="1200">
          <a:solidFill>
            <a:schemeClr val="tx1"/>
          </a:solidFill>
          <a:latin typeface="+mn-lt"/>
          <a:ea typeface="+mn-ea"/>
          <a:cs typeface="+mn-cs"/>
        </a:defRPr>
      </a:lvl5pPr>
      <a:lvl6pPr marL="2257181" algn="l" defTabSz="902873" rtl="0" eaLnBrk="1" latinLnBrk="0" hangingPunct="1">
        <a:defRPr sz="1800" kern="1200">
          <a:solidFill>
            <a:schemeClr val="tx1"/>
          </a:solidFill>
          <a:latin typeface="+mn-lt"/>
          <a:ea typeface="+mn-ea"/>
          <a:cs typeface="+mn-cs"/>
        </a:defRPr>
      </a:lvl6pPr>
      <a:lvl7pPr marL="2708620" algn="l" defTabSz="902873" rtl="0" eaLnBrk="1" latinLnBrk="0" hangingPunct="1">
        <a:defRPr sz="1800" kern="1200">
          <a:solidFill>
            <a:schemeClr val="tx1"/>
          </a:solidFill>
          <a:latin typeface="+mn-lt"/>
          <a:ea typeface="+mn-ea"/>
          <a:cs typeface="+mn-cs"/>
        </a:defRPr>
      </a:lvl7pPr>
      <a:lvl8pPr marL="3160056" algn="l" defTabSz="902873" rtl="0" eaLnBrk="1" latinLnBrk="0" hangingPunct="1">
        <a:defRPr sz="1800" kern="1200">
          <a:solidFill>
            <a:schemeClr val="tx1"/>
          </a:solidFill>
          <a:latin typeface="+mn-lt"/>
          <a:ea typeface="+mn-ea"/>
          <a:cs typeface="+mn-cs"/>
        </a:defRPr>
      </a:lvl8pPr>
      <a:lvl9pPr marL="3611513" algn="l" defTabSz="90287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2"/>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smtClean="0"/>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smtClean="0"/>
              <a:t>Click to edit the outline text format</a:t>
            </a:r>
          </a:p>
          <a:p>
            <a:pPr lvl="1"/>
            <a:r>
              <a:rPr lang="en-GB" altLang="fr-FR" smtClean="0"/>
              <a:t>Second Outline Level</a:t>
            </a:r>
          </a:p>
          <a:p>
            <a:pPr lvl="2"/>
            <a:r>
              <a:rPr lang="en-GB" altLang="fr-FR" smtClean="0"/>
              <a:t>Third Outline Level</a:t>
            </a:r>
          </a:p>
          <a:p>
            <a:pPr lvl="3"/>
            <a:r>
              <a:rPr lang="en-GB" altLang="fr-FR" smtClean="0"/>
              <a:t>Fourth Outline Level</a:t>
            </a:r>
          </a:p>
          <a:p>
            <a:pPr lvl="4"/>
            <a:r>
              <a:rPr lang="en-GB" altLang="fr-FR" smtClean="0"/>
              <a:t>Fifth Outline Level</a:t>
            </a:r>
          </a:p>
          <a:p>
            <a:pPr lvl="4"/>
            <a:r>
              <a:rPr lang="en-GB" altLang="fr-FR" smtClean="0"/>
              <a:t>Sixth Outline Level</a:t>
            </a:r>
          </a:p>
          <a:p>
            <a:pPr lvl="4"/>
            <a:r>
              <a:rPr lang="en-GB" altLang="fr-FR" smtClean="0"/>
              <a:t>Seventh Outline Level</a:t>
            </a:r>
          </a:p>
          <a:p>
            <a:pPr lvl="4"/>
            <a:r>
              <a:rPr lang="en-GB" altLang="fr-FR" smtClean="0"/>
              <a:t>Eighth Outline Level</a:t>
            </a:r>
          </a:p>
          <a:p>
            <a:pPr lvl="4"/>
            <a:r>
              <a:rPr lang="en-GB" altLang="fr-FR" smtClean="0"/>
              <a:t>Ninth Outline Level</a:t>
            </a:r>
          </a:p>
        </p:txBody>
      </p:sp>
    </p:spTree>
    <p:extLst>
      <p:ext uri="{BB962C8B-B14F-4D97-AF65-F5344CB8AC3E}">
        <p14:creationId xmlns:p14="http://schemas.microsoft.com/office/powerpoint/2010/main" val="38403758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40998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87217" indent="-193614" algn="ctr" defTabSz="40998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0813" indent="-193614" algn="ctr" defTabSz="40998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74409" indent="-193614" algn="ctr" defTabSz="40998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68011" indent="-193614" algn="ctr" defTabSz="40998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77987" indent="-193614" algn="ctr" defTabSz="40998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787978" indent="-193614" algn="ctr" defTabSz="40998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197954" indent="-193614" algn="ctr" defTabSz="40998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07932" indent="-193614" algn="ctr" defTabSz="40998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87217" indent="-290415" algn="l" defTabSz="409983" rtl="0" fontAlgn="base" hangingPunct="0">
        <a:lnSpc>
          <a:spcPct val="93000"/>
        </a:lnSpc>
        <a:spcBef>
          <a:spcPct val="0"/>
        </a:spcBef>
        <a:spcAft>
          <a:spcPts val="806"/>
        </a:spcAft>
        <a:buClr>
          <a:srgbClr val="000000"/>
        </a:buClr>
        <a:buSzPct val="100000"/>
        <a:buFont typeface="Arial" pitchFamily="34" charset="0"/>
        <a:buChar char="•"/>
        <a:defRPr sz="1800">
          <a:solidFill>
            <a:srgbClr val="000000"/>
          </a:solidFill>
          <a:latin typeface="+mn-lt"/>
          <a:ea typeface="+mn-ea"/>
          <a:cs typeface="+mn-cs"/>
        </a:defRPr>
      </a:lvl1pPr>
      <a:lvl2pPr marL="774409" indent="-257658" algn="l" defTabSz="409983" rtl="0" fontAlgn="base" hangingPunct="0">
        <a:lnSpc>
          <a:spcPct val="93000"/>
        </a:lnSpc>
        <a:spcBef>
          <a:spcPct val="0"/>
        </a:spcBef>
        <a:spcAft>
          <a:spcPts val="1032"/>
        </a:spcAft>
        <a:buClr>
          <a:srgbClr val="000000"/>
        </a:buClr>
        <a:buSzPct val="75000"/>
        <a:buFont typeface="Symbol" pitchFamily="18" charset="2"/>
        <a:buChar char=""/>
        <a:defRPr sz="2400">
          <a:solidFill>
            <a:srgbClr val="000000"/>
          </a:solidFill>
          <a:latin typeface="+mn-lt"/>
          <a:ea typeface="+mn-ea"/>
          <a:cs typeface="+mn-cs"/>
        </a:defRPr>
      </a:lvl2pPr>
      <a:lvl3pPr marL="1161610" indent="-193614" algn="l" defTabSz="409983"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48819" indent="-193614" algn="l" defTabSz="409983" rtl="0" fontAlgn="base" hangingPunct="0">
        <a:lnSpc>
          <a:spcPct val="93000"/>
        </a:lnSpc>
        <a:spcBef>
          <a:spcPct val="0"/>
        </a:spcBef>
        <a:spcAft>
          <a:spcPts val="522"/>
        </a:spcAft>
        <a:buClr>
          <a:srgbClr val="000000"/>
        </a:buClr>
        <a:buSzPct val="75000"/>
        <a:buFont typeface="Symbol" pitchFamily="18" charset="2"/>
        <a:buChar char=""/>
        <a:defRPr sz="1800">
          <a:solidFill>
            <a:srgbClr val="000000"/>
          </a:solidFill>
          <a:latin typeface="+mn-lt"/>
          <a:ea typeface="+mn-ea"/>
          <a:cs typeface="+mn-cs"/>
        </a:defRPr>
      </a:lvl4pPr>
      <a:lvl5pPr marL="1936022" indent="-193614" algn="l" defTabSz="40998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46004" indent="-193614" algn="l" defTabSz="40998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55977" indent="-193614" algn="l" defTabSz="40998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165954" indent="-193614" algn="l" defTabSz="40998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575952" indent="-193614" algn="l" defTabSz="40998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fr-FR"/>
      </a:defPPr>
      <a:lvl1pPr marL="0" algn="l" defTabSz="819955" rtl="0" eaLnBrk="1" latinLnBrk="0" hangingPunct="1">
        <a:defRPr sz="1600" kern="1200">
          <a:solidFill>
            <a:schemeClr val="tx1"/>
          </a:solidFill>
          <a:latin typeface="+mn-lt"/>
          <a:ea typeface="+mn-ea"/>
          <a:cs typeface="+mn-cs"/>
        </a:defRPr>
      </a:lvl1pPr>
      <a:lvl2pPr marL="409983" algn="l" defTabSz="819955" rtl="0" eaLnBrk="1" latinLnBrk="0" hangingPunct="1">
        <a:defRPr sz="1600" kern="1200">
          <a:solidFill>
            <a:schemeClr val="tx1"/>
          </a:solidFill>
          <a:latin typeface="+mn-lt"/>
          <a:ea typeface="+mn-ea"/>
          <a:cs typeface="+mn-cs"/>
        </a:defRPr>
      </a:lvl2pPr>
      <a:lvl3pPr marL="819955" algn="l" defTabSz="819955" rtl="0" eaLnBrk="1" latinLnBrk="0" hangingPunct="1">
        <a:defRPr sz="1600" kern="1200">
          <a:solidFill>
            <a:schemeClr val="tx1"/>
          </a:solidFill>
          <a:latin typeface="+mn-lt"/>
          <a:ea typeface="+mn-ea"/>
          <a:cs typeface="+mn-cs"/>
        </a:defRPr>
      </a:lvl3pPr>
      <a:lvl4pPr marL="1229959" algn="l" defTabSz="819955" rtl="0" eaLnBrk="1" latinLnBrk="0" hangingPunct="1">
        <a:defRPr sz="1600" kern="1200">
          <a:solidFill>
            <a:schemeClr val="tx1"/>
          </a:solidFill>
          <a:latin typeface="+mn-lt"/>
          <a:ea typeface="+mn-ea"/>
          <a:cs typeface="+mn-cs"/>
        </a:defRPr>
      </a:lvl4pPr>
      <a:lvl5pPr marL="1639922" algn="l" defTabSz="819955" rtl="0" eaLnBrk="1" latinLnBrk="0" hangingPunct="1">
        <a:defRPr sz="1600" kern="1200">
          <a:solidFill>
            <a:schemeClr val="tx1"/>
          </a:solidFill>
          <a:latin typeface="+mn-lt"/>
          <a:ea typeface="+mn-ea"/>
          <a:cs typeface="+mn-cs"/>
        </a:defRPr>
      </a:lvl5pPr>
      <a:lvl6pPr marL="2049889" algn="l" defTabSz="819955" rtl="0" eaLnBrk="1" latinLnBrk="0" hangingPunct="1">
        <a:defRPr sz="1600" kern="1200">
          <a:solidFill>
            <a:schemeClr val="tx1"/>
          </a:solidFill>
          <a:latin typeface="+mn-lt"/>
          <a:ea typeface="+mn-ea"/>
          <a:cs typeface="+mn-cs"/>
        </a:defRPr>
      </a:lvl6pPr>
      <a:lvl7pPr marL="2459889" algn="l" defTabSz="819955" rtl="0" eaLnBrk="1" latinLnBrk="0" hangingPunct="1">
        <a:defRPr sz="1600" kern="1200">
          <a:solidFill>
            <a:schemeClr val="tx1"/>
          </a:solidFill>
          <a:latin typeface="+mn-lt"/>
          <a:ea typeface="+mn-ea"/>
          <a:cs typeface="+mn-cs"/>
        </a:defRPr>
      </a:lvl7pPr>
      <a:lvl8pPr marL="2869863" algn="l" defTabSz="819955" rtl="0" eaLnBrk="1" latinLnBrk="0" hangingPunct="1">
        <a:defRPr sz="1600" kern="1200">
          <a:solidFill>
            <a:schemeClr val="tx1"/>
          </a:solidFill>
          <a:latin typeface="+mn-lt"/>
          <a:ea typeface="+mn-ea"/>
          <a:cs typeface="+mn-cs"/>
        </a:defRPr>
      </a:lvl8pPr>
      <a:lvl9pPr marL="3279844" algn="l" defTabSz="819955" rtl="0" eaLnBrk="1" latinLnBrk="0" hangingPunct="1">
        <a:defRPr sz="16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0299" tIns="45147" rIns="90299" bIns="4514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0299" tIns="45147" rIns="90299" bIns="4514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914"/>
            <a:ext cx="2057400" cy="365125"/>
          </a:xfrm>
          <a:prstGeom prst="rect">
            <a:avLst/>
          </a:prstGeom>
        </p:spPr>
        <p:txBody>
          <a:bodyPr vert="horz" lIns="90299" tIns="45147" rIns="90299" bIns="45147" rtlCol="0" anchor="ctr"/>
          <a:lstStyle>
            <a:lvl1pPr algn="l">
              <a:defRPr sz="1200">
                <a:solidFill>
                  <a:schemeClr val="tx1">
                    <a:tint val="75000"/>
                  </a:schemeClr>
                </a:solidFill>
              </a:defRPr>
            </a:lvl1pPr>
          </a:lstStyle>
          <a:p>
            <a:pPr defTabSz="902873"/>
            <a:fld id="{8EDF3183-C73B-429E-A536-E37D2E718B79}" type="datetimeFigureOut">
              <a:rPr lang="en-US" smtClean="0">
                <a:solidFill>
                  <a:prstClr val="black">
                    <a:tint val="75000"/>
                  </a:prstClr>
                </a:solidFill>
              </a:rPr>
              <a:pPr defTabSz="902873"/>
              <a:t>1/26/2016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914"/>
            <a:ext cx="3086100" cy="365125"/>
          </a:xfrm>
          <a:prstGeom prst="rect">
            <a:avLst/>
          </a:prstGeom>
        </p:spPr>
        <p:txBody>
          <a:bodyPr vert="horz" lIns="90299" tIns="45147" rIns="90299" bIns="45147" rtlCol="0" anchor="ctr"/>
          <a:lstStyle>
            <a:lvl1pPr algn="ctr">
              <a:defRPr sz="1200">
                <a:solidFill>
                  <a:schemeClr val="tx1">
                    <a:tint val="75000"/>
                  </a:schemeClr>
                </a:solidFill>
              </a:defRPr>
            </a:lvl1pPr>
          </a:lstStyle>
          <a:p>
            <a:pPr defTabSz="902873"/>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914"/>
            <a:ext cx="2057400" cy="365125"/>
          </a:xfrm>
          <a:prstGeom prst="rect">
            <a:avLst/>
          </a:prstGeom>
        </p:spPr>
        <p:txBody>
          <a:bodyPr vert="horz" lIns="90299" tIns="45147" rIns="90299" bIns="45147" rtlCol="0" anchor="ctr"/>
          <a:lstStyle>
            <a:lvl1pPr algn="r">
              <a:defRPr sz="1200">
                <a:solidFill>
                  <a:schemeClr val="tx1">
                    <a:tint val="75000"/>
                  </a:schemeClr>
                </a:solidFill>
              </a:defRPr>
            </a:lvl1pPr>
          </a:lstStyle>
          <a:p>
            <a:pPr defTabSz="902873"/>
            <a:fld id="{89AB9D4D-B902-4B36-BC0E-A9D9FE86507E}" type="slidenum">
              <a:rPr lang="en-US" smtClean="0">
                <a:solidFill>
                  <a:prstClr val="black">
                    <a:tint val="75000"/>
                  </a:prstClr>
                </a:solidFill>
              </a:rPr>
              <a:pPr defTabSz="902873"/>
              <a:t>‹N°›</a:t>
            </a:fld>
            <a:endParaRPr lang="en-US">
              <a:solidFill>
                <a:prstClr val="black">
                  <a:tint val="75000"/>
                </a:prstClr>
              </a:solidFill>
            </a:endParaRPr>
          </a:p>
        </p:txBody>
      </p:sp>
    </p:spTree>
    <p:extLst>
      <p:ext uri="{BB962C8B-B14F-4D97-AF65-F5344CB8AC3E}">
        <p14:creationId xmlns:p14="http://schemas.microsoft.com/office/powerpoint/2010/main" val="1730037274"/>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l" defTabSz="9028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5563" indent="-225563" algn="l" defTabSz="9028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77147" indent="-225563" algn="l" defTabSz="9028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28592" indent="-225563" algn="l" defTabSz="9028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80024"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31466"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482898"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34332"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385777"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37233"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2873" rtl="0" eaLnBrk="1" latinLnBrk="0" hangingPunct="1">
        <a:defRPr sz="1800" kern="1200">
          <a:solidFill>
            <a:schemeClr val="tx1"/>
          </a:solidFill>
          <a:latin typeface="+mn-lt"/>
          <a:ea typeface="+mn-ea"/>
          <a:cs typeface="+mn-cs"/>
        </a:defRPr>
      </a:lvl1pPr>
      <a:lvl2pPr marL="451421" algn="l" defTabSz="902873" rtl="0" eaLnBrk="1" latinLnBrk="0" hangingPunct="1">
        <a:defRPr sz="1800" kern="1200">
          <a:solidFill>
            <a:schemeClr val="tx1"/>
          </a:solidFill>
          <a:latin typeface="+mn-lt"/>
          <a:ea typeface="+mn-ea"/>
          <a:cs typeface="+mn-cs"/>
        </a:defRPr>
      </a:lvl2pPr>
      <a:lvl3pPr marL="902873" algn="l" defTabSz="902873" rtl="0" eaLnBrk="1" latinLnBrk="0" hangingPunct="1">
        <a:defRPr sz="1800" kern="1200">
          <a:solidFill>
            <a:schemeClr val="tx1"/>
          </a:solidFill>
          <a:latin typeface="+mn-lt"/>
          <a:ea typeface="+mn-ea"/>
          <a:cs typeface="+mn-cs"/>
        </a:defRPr>
      </a:lvl3pPr>
      <a:lvl4pPr marL="1354313" algn="l" defTabSz="902873" rtl="0" eaLnBrk="1" latinLnBrk="0" hangingPunct="1">
        <a:defRPr sz="1800" kern="1200">
          <a:solidFill>
            <a:schemeClr val="tx1"/>
          </a:solidFill>
          <a:latin typeface="+mn-lt"/>
          <a:ea typeface="+mn-ea"/>
          <a:cs typeface="+mn-cs"/>
        </a:defRPr>
      </a:lvl4pPr>
      <a:lvl5pPr marL="1805753" algn="l" defTabSz="902873" rtl="0" eaLnBrk="1" latinLnBrk="0" hangingPunct="1">
        <a:defRPr sz="1800" kern="1200">
          <a:solidFill>
            <a:schemeClr val="tx1"/>
          </a:solidFill>
          <a:latin typeface="+mn-lt"/>
          <a:ea typeface="+mn-ea"/>
          <a:cs typeface="+mn-cs"/>
        </a:defRPr>
      </a:lvl5pPr>
      <a:lvl6pPr marL="2257181" algn="l" defTabSz="902873" rtl="0" eaLnBrk="1" latinLnBrk="0" hangingPunct="1">
        <a:defRPr sz="1800" kern="1200">
          <a:solidFill>
            <a:schemeClr val="tx1"/>
          </a:solidFill>
          <a:latin typeface="+mn-lt"/>
          <a:ea typeface="+mn-ea"/>
          <a:cs typeface="+mn-cs"/>
        </a:defRPr>
      </a:lvl6pPr>
      <a:lvl7pPr marL="2708620" algn="l" defTabSz="902873" rtl="0" eaLnBrk="1" latinLnBrk="0" hangingPunct="1">
        <a:defRPr sz="1800" kern="1200">
          <a:solidFill>
            <a:schemeClr val="tx1"/>
          </a:solidFill>
          <a:latin typeface="+mn-lt"/>
          <a:ea typeface="+mn-ea"/>
          <a:cs typeface="+mn-cs"/>
        </a:defRPr>
      </a:lvl7pPr>
      <a:lvl8pPr marL="3160056" algn="l" defTabSz="902873" rtl="0" eaLnBrk="1" latinLnBrk="0" hangingPunct="1">
        <a:defRPr sz="1800" kern="1200">
          <a:solidFill>
            <a:schemeClr val="tx1"/>
          </a:solidFill>
          <a:latin typeface="+mn-lt"/>
          <a:ea typeface="+mn-ea"/>
          <a:cs typeface="+mn-cs"/>
        </a:defRPr>
      </a:lvl8pPr>
      <a:lvl9pPr marL="3611513" algn="l" defTabSz="90287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299" tIns="45147" rIns="90299" bIns="45147"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9"/>
            <a:ext cx="8229600" cy="4525963"/>
          </a:xfrm>
          <a:prstGeom prst="rect">
            <a:avLst/>
          </a:prstGeom>
        </p:spPr>
        <p:txBody>
          <a:bodyPr vert="horz" lIns="90299" tIns="45147" rIns="90299" bIns="45147"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601"/>
            <a:ext cx="2133600" cy="365125"/>
          </a:xfrm>
          <a:prstGeom prst="rect">
            <a:avLst/>
          </a:prstGeom>
        </p:spPr>
        <p:txBody>
          <a:bodyPr vert="horz" lIns="90299" tIns="45147" rIns="90299" bIns="45147" rtlCol="0" anchor="ctr"/>
          <a:lstStyle>
            <a:lvl1pPr algn="l">
              <a:defRPr sz="1200">
                <a:solidFill>
                  <a:schemeClr val="tx1">
                    <a:tint val="75000"/>
                  </a:schemeClr>
                </a:solidFill>
              </a:defRPr>
            </a:lvl1pPr>
          </a:lstStyle>
          <a:p>
            <a:pPr defTabSz="451421"/>
            <a:fld id="{7492334D-AFCC-C84F-BF53-A3D16A56D409}" type="datetimeFigureOut">
              <a:rPr lang="en-US" smtClean="0">
                <a:solidFill>
                  <a:prstClr val="black">
                    <a:tint val="75000"/>
                  </a:prstClr>
                </a:solidFill>
              </a:rPr>
              <a:pPr defTabSz="451421"/>
              <a:t>1/26/2016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601"/>
            <a:ext cx="2895600" cy="365125"/>
          </a:xfrm>
          <a:prstGeom prst="rect">
            <a:avLst/>
          </a:prstGeom>
        </p:spPr>
        <p:txBody>
          <a:bodyPr vert="horz" lIns="90299" tIns="45147" rIns="90299" bIns="45147" rtlCol="0" anchor="ctr"/>
          <a:lstStyle>
            <a:lvl1pPr algn="ctr">
              <a:defRPr sz="1200">
                <a:solidFill>
                  <a:schemeClr val="tx1">
                    <a:tint val="75000"/>
                  </a:schemeClr>
                </a:solidFill>
              </a:defRPr>
            </a:lvl1pPr>
          </a:lstStyle>
          <a:p>
            <a:pPr defTabSz="451421"/>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601"/>
            <a:ext cx="2133600" cy="365125"/>
          </a:xfrm>
          <a:prstGeom prst="rect">
            <a:avLst/>
          </a:prstGeom>
        </p:spPr>
        <p:txBody>
          <a:bodyPr vert="horz" lIns="90299" tIns="45147" rIns="90299" bIns="45147" rtlCol="0" anchor="ctr"/>
          <a:lstStyle>
            <a:lvl1pPr algn="r">
              <a:defRPr sz="1200">
                <a:solidFill>
                  <a:schemeClr val="tx1">
                    <a:tint val="75000"/>
                  </a:schemeClr>
                </a:solidFill>
              </a:defRPr>
            </a:lvl1pPr>
          </a:lstStyle>
          <a:p>
            <a:pPr defTabSz="451421"/>
            <a:fld id="{98E3408C-4FE0-0848-8C44-5DC664202C27}" type="slidenum">
              <a:rPr lang="en-US" smtClean="0">
                <a:solidFill>
                  <a:prstClr val="black">
                    <a:tint val="75000"/>
                  </a:prstClr>
                </a:solidFill>
              </a:rPr>
              <a:pPr defTabSz="451421"/>
              <a:t>‹N°›</a:t>
            </a:fld>
            <a:endParaRPr lang="en-US">
              <a:solidFill>
                <a:prstClr val="black">
                  <a:tint val="75000"/>
                </a:prstClr>
              </a:solidFill>
            </a:endParaRPr>
          </a:p>
        </p:txBody>
      </p:sp>
    </p:spTree>
    <p:extLst>
      <p:ext uri="{BB962C8B-B14F-4D97-AF65-F5344CB8AC3E}">
        <p14:creationId xmlns:p14="http://schemas.microsoft.com/office/powerpoint/2010/main" val="281251773"/>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Lst>
  <p:txStyles>
    <p:titleStyle>
      <a:lvl1pPr algn="ctr" defTabSz="451421" rtl="0" eaLnBrk="1" latinLnBrk="0" hangingPunct="1">
        <a:spcBef>
          <a:spcPct val="0"/>
        </a:spcBef>
        <a:buNone/>
        <a:defRPr sz="4400" kern="1200">
          <a:solidFill>
            <a:schemeClr val="tx1"/>
          </a:solidFill>
          <a:latin typeface="+mj-lt"/>
          <a:ea typeface="+mj-ea"/>
          <a:cs typeface="+mj-cs"/>
        </a:defRPr>
      </a:lvl1pPr>
    </p:titleStyle>
    <p:bodyStyle>
      <a:lvl1pPr marL="338585" indent="-338585" algn="l" defTabSz="451421" rtl="0" eaLnBrk="1" latinLnBrk="0" hangingPunct="1">
        <a:spcBef>
          <a:spcPct val="20000"/>
        </a:spcBef>
        <a:buFont typeface="Arial"/>
        <a:buChar char="•"/>
        <a:defRPr sz="3200" kern="1200">
          <a:solidFill>
            <a:schemeClr val="tx1"/>
          </a:solidFill>
          <a:latin typeface="+mn-lt"/>
          <a:ea typeface="+mn-ea"/>
          <a:cs typeface="+mn-cs"/>
        </a:defRPr>
      </a:lvl1pPr>
      <a:lvl2pPr marL="733628" indent="-282166" algn="l" defTabSz="451421" rtl="0" eaLnBrk="1" latinLnBrk="0" hangingPunct="1">
        <a:spcBef>
          <a:spcPct val="20000"/>
        </a:spcBef>
        <a:buFont typeface="Arial"/>
        <a:buChar char="–"/>
        <a:defRPr sz="2800" kern="1200">
          <a:solidFill>
            <a:schemeClr val="tx1"/>
          </a:solidFill>
          <a:latin typeface="+mn-lt"/>
          <a:ea typeface="+mn-ea"/>
          <a:cs typeface="+mn-cs"/>
        </a:defRPr>
      </a:lvl2pPr>
      <a:lvl3pPr marL="1128592" indent="-225563" algn="l" defTabSz="451421" rtl="0" eaLnBrk="1" latinLnBrk="0" hangingPunct="1">
        <a:spcBef>
          <a:spcPct val="20000"/>
        </a:spcBef>
        <a:buFont typeface="Arial"/>
        <a:buChar char="•"/>
        <a:defRPr sz="2400" kern="1200">
          <a:solidFill>
            <a:schemeClr val="tx1"/>
          </a:solidFill>
          <a:latin typeface="+mn-lt"/>
          <a:ea typeface="+mn-ea"/>
          <a:cs typeface="+mn-cs"/>
        </a:defRPr>
      </a:lvl3pPr>
      <a:lvl4pPr marL="1580024" indent="-225563" algn="l" defTabSz="451421" rtl="0" eaLnBrk="1" latinLnBrk="0" hangingPunct="1">
        <a:spcBef>
          <a:spcPct val="20000"/>
        </a:spcBef>
        <a:buFont typeface="Arial"/>
        <a:buChar char="–"/>
        <a:defRPr sz="2000" kern="1200">
          <a:solidFill>
            <a:schemeClr val="tx1"/>
          </a:solidFill>
          <a:latin typeface="+mn-lt"/>
          <a:ea typeface="+mn-ea"/>
          <a:cs typeface="+mn-cs"/>
        </a:defRPr>
      </a:lvl4pPr>
      <a:lvl5pPr marL="2031466" indent="-225563" algn="l" defTabSz="451421" rtl="0" eaLnBrk="1" latinLnBrk="0" hangingPunct="1">
        <a:spcBef>
          <a:spcPct val="20000"/>
        </a:spcBef>
        <a:buFont typeface="Arial"/>
        <a:buChar char="»"/>
        <a:defRPr sz="2000" kern="1200">
          <a:solidFill>
            <a:schemeClr val="tx1"/>
          </a:solidFill>
          <a:latin typeface="+mn-lt"/>
          <a:ea typeface="+mn-ea"/>
          <a:cs typeface="+mn-cs"/>
        </a:defRPr>
      </a:lvl5pPr>
      <a:lvl6pPr marL="2482898" indent="-225563" algn="l" defTabSz="451421" rtl="0" eaLnBrk="1" latinLnBrk="0" hangingPunct="1">
        <a:spcBef>
          <a:spcPct val="20000"/>
        </a:spcBef>
        <a:buFont typeface="Arial"/>
        <a:buChar char="•"/>
        <a:defRPr sz="2000" kern="1200">
          <a:solidFill>
            <a:schemeClr val="tx1"/>
          </a:solidFill>
          <a:latin typeface="+mn-lt"/>
          <a:ea typeface="+mn-ea"/>
          <a:cs typeface="+mn-cs"/>
        </a:defRPr>
      </a:lvl6pPr>
      <a:lvl7pPr marL="2934332" indent="-225563" algn="l" defTabSz="451421" rtl="0" eaLnBrk="1" latinLnBrk="0" hangingPunct="1">
        <a:spcBef>
          <a:spcPct val="20000"/>
        </a:spcBef>
        <a:buFont typeface="Arial"/>
        <a:buChar char="•"/>
        <a:defRPr sz="2000" kern="1200">
          <a:solidFill>
            <a:schemeClr val="tx1"/>
          </a:solidFill>
          <a:latin typeface="+mn-lt"/>
          <a:ea typeface="+mn-ea"/>
          <a:cs typeface="+mn-cs"/>
        </a:defRPr>
      </a:lvl7pPr>
      <a:lvl8pPr marL="3385777" indent="-225563" algn="l" defTabSz="451421" rtl="0" eaLnBrk="1" latinLnBrk="0" hangingPunct="1">
        <a:spcBef>
          <a:spcPct val="20000"/>
        </a:spcBef>
        <a:buFont typeface="Arial"/>
        <a:buChar char="•"/>
        <a:defRPr sz="2000" kern="1200">
          <a:solidFill>
            <a:schemeClr val="tx1"/>
          </a:solidFill>
          <a:latin typeface="+mn-lt"/>
          <a:ea typeface="+mn-ea"/>
          <a:cs typeface="+mn-cs"/>
        </a:defRPr>
      </a:lvl8pPr>
      <a:lvl9pPr marL="3837233" indent="-225563" algn="l" defTabSz="45142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421" rtl="0" eaLnBrk="1" latinLnBrk="0" hangingPunct="1">
        <a:defRPr sz="1800" kern="1200">
          <a:solidFill>
            <a:schemeClr val="tx1"/>
          </a:solidFill>
          <a:latin typeface="+mn-lt"/>
          <a:ea typeface="+mn-ea"/>
          <a:cs typeface="+mn-cs"/>
        </a:defRPr>
      </a:lvl1pPr>
      <a:lvl2pPr marL="451421" algn="l" defTabSz="451421" rtl="0" eaLnBrk="1" latinLnBrk="0" hangingPunct="1">
        <a:defRPr sz="1800" kern="1200">
          <a:solidFill>
            <a:schemeClr val="tx1"/>
          </a:solidFill>
          <a:latin typeface="+mn-lt"/>
          <a:ea typeface="+mn-ea"/>
          <a:cs typeface="+mn-cs"/>
        </a:defRPr>
      </a:lvl2pPr>
      <a:lvl3pPr marL="902873" algn="l" defTabSz="451421" rtl="0" eaLnBrk="1" latinLnBrk="0" hangingPunct="1">
        <a:defRPr sz="1800" kern="1200">
          <a:solidFill>
            <a:schemeClr val="tx1"/>
          </a:solidFill>
          <a:latin typeface="+mn-lt"/>
          <a:ea typeface="+mn-ea"/>
          <a:cs typeface="+mn-cs"/>
        </a:defRPr>
      </a:lvl3pPr>
      <a:lvl4pPr marL="1354313" algn="l" defTabSz="451421" rtl="0" eaLnBrk="1" latinLnBrk="0" hangingPunct="1">
        <a:defRPr sz="1800" kern="1200">
          <a:solidFill>
            <a:schemeClr val="tx1"/>
          </a:solidFill>
          <a:latin typeface="+mn-lt"/>
          <a:ea typeface="+mn-ea"/>
          <a:cs typeface="+mn-cs"/>
        </a:defRPr>
      </a:lvl4pPr>
      <a:lvl5pPr marL="1805753" algn="l" defTabSz="451421" rtl="0" eaLnBrk="1" latinLnBrk="0" hangingPunct="1">
        <a:defRPr sz="1800" kern="1200">
          <a:solidFill>
            <a:schemeClr val="tx1"/>
          </a:solidFill>
          <a:latin typeface="+mn-lt"/>
          <a:ea typeface="+mn-ea"/>
          <a:cs typeface="+mn-cs"/>
        </a:defRPr>
      </a:lvl5pPr>
      <a:lvl6pPr marL="2257181" algn="l" defTabSz="451421" rtl="0" eaLnBrk="1" latinLnBrk="0" hangingPunct="1">
        <a:defRPr sz="1800" kern="1200">
          <a:solidFill>
            <a:schemeClr val="tx1"/>
          </a:solidFill>
          <a:latin typeface="+mn-lt"/>
          <a:ea typeface="+mn-ea"/>
          <a:cs typeface="+mn-cs"/>
        </a:defRPr>
      </a:lvl6pPr>
      <a:lvl7pPr marL="2708620" algn="l" defTabSz="451421" rtl="0" eaLnBrk="1" latinLnBrk="0" hangingPunct="1">
        <a:defRPr sz="1800" kern="1200">
          <a:solidFill>
            <a:schemeClr val="tx1"/>
          </a:solidFill>
          <a:latin typeface="+mn-lt"/>
          <a:ea typeface="+mn-ea"/>
          <a:cs typeface="+mn-cs"/>
        </a:defRPr>
      </a:lvl7pPr>
      <a:lvl8pPr marL="3160056" algn="l" defTabSz="451421" rtl="0" eaLnBrk="1" latinLnBrk="0" hangingPunct="1">
        <a:defRPr sz="1800" kern="1200">
          <a:solidFill>
            <a:schemeClr val="tx1"/>
          </a:solidFill>
          <a:latin typeface="+mn-lt"/>
          <a:ea typeface="+mn-ea"/>
          <a:cs typeface="+mn-cs"/>
        </a:defRPr>
      </a:lvl8pPr>
      <a:lvl9pPr marL="3611513" algn="l" defTabSz="45142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89740" tIns="44889" rIns="89740" bIns="44889" rtlCol="0" anchor="ctr">
            <a:normAutofit/>
          </a:body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600209"/>
            <a:ext cx="8229600" cy="4525963"/>
          </a:xfrm>
          <a:prstGeom prst="rect">
            <a:avLst/>
          </a:prstGeom>
        </p:spPr>
        <p:txBody>
          <a:bodyPr vert="horz" lIns="89740" tIns="44889" rIns="89740" bIns="44889"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457200" y="6356610"/>
            <a:ext cx="2133600" cy="365125"/>
          </a:xfrm>
          <a:prstGeom prst="rect">
            <a:avLst/>
          </a:prstGeom>
        </p:spPr>
        <p:txBody>
          <a:bodyPr vert="horz" lIns="89740" tIns="44889" rIns="89740" bIns="44889" rtlCol="0" anchor="ctr"/>
          <a:lstStyle>
            <a:lvl1pPr algn="l">
              <a:defRPr sz="1200">
                <a:solidFill>
                  <a:schemeClr val="tx1">
                    <a:tint val="75000"/>
                  </a:schemeClr>
                </a:solidFill>
              </a:defRPr>
            </a:lvl1pPr>
          </a:lstStyle>
          <a:p>
            <a:pPr defTabSz="897556"/>
            <a:fld id="{EAE1C557-3FF3-4CE9-B4E6-F25E9B49478D}" type="datetimeFigureOut">
              <a:rPr lang="fr-CA" smtClean="0">
                <a:solidFill>
                  <a:prstClr val="black">
                    <a:tint val="75000"/>
                  </a:prstClr>
                </a:solidFill>
              </a:rPr>
              <a:pPr defTabSz="897556"/>
              <a:t>2016-01-26</a:t>
            </a:fld>
            <a:endParaRPr lang="fr-CA">
              <a:solidFill>
                <a:prstClr val="black">
                  <a:tint val="75000"/>
                </a:prstClr>
              </a:solidFill>
            </a:endParaRPr>
          </a:p>
        </p:txBody>
      </p:sp>
      <p:sp>
        <p:nvSpPr>
          <p:cNvPr id="5" name="Espace réservé du pied de page 4"/>
          <p:cNvSpPr>
            <a:spLocks noGrp="1"/>
          </p:cNvSpPr>
          <p:nvPr>
            <p:ph type="ftr" sz="quarter" idx="3"/>
          </p:nvPr>
        </p:nvSpPr>
        <p:spPr>
          <a:xfrm>
            <a:off x="3124200" y="6356610"/>
            <a:ext cx="2895600" cy="365125"/>
          </a:xfrm>
          <a:prstGeom prst="rect">
            <a:avLst/>
          </a:prstGeom>
        </p:spPr>
        <p:txBody>
          <a:bodyPr vert="horz" lIns="89740" tIns="44889" rIns="89740" bIns="44889" rtlCol="0" anchor="ctr"/>
          <a:lstStyle>
            <a:lvl1pPr algn="ctr">
              <a:defRPr sz="1200">
                <a:solidFill>
                  <a:schemeClr val="tx1">
                    <a:tint val="75000"/>
                  </a:schemeClr>
                </a:solidFill>
              </a:defRPr>
            </a:lvl1pPr>
          </a:lstStyle>
          <a:p>
            <a:pPr defTabSz="897556"/>
            <a:endParaRPr lang="fr-CA">
              <a:solidFill>
                <a:prstClr val="black">
                  <a:tint val="75000"/>
                </a:prstClr>
              </a:solidFill>
            </a:endParaRPr>
          </a:p>
        </p:txBody>
      </p:sp>
      <p:sp>
        <p:nvSpPr>
          <p:cNvPr id="6" name="Espace réservé du numéro de diapositive 5"/>
          <p:cNvSpPr>
            <a:spLocks noGrp="1"/>
          </p:cNvSpPr>
          <p:nvPr>
            <p:ph type="sldNum" sz="quarter" idx="4"/>
          </p:nvPr>
        </p:nvSpPr>
        <p:spPr>
          <a:xfrm>
            <a:off x="6553200" y="6356610"/>
            <a:ext cx="2133600" cy="365125"/>
          </a:xfrm>
          <a:prstGeom prst="rect">
            <a:avLst/>
          </a:prstGeom>
        </p:spPr>
        <p:txBody>
          <a:bodyPr vert="horz" lIns="89740" tIns="44889" rIns="89740" bIns="44889" rtlCol="0" anchor="ctr"/>
          <a:lstStyle>
            <a:lvl1pPr algn="r">
              <a:defRPr sz="1200">
                <a:solidFill>
                  <a:schemeClr val="tx1">
                    <a:tint val="75000"/>
                  </a:schemeClr>
                </a:solidFill>
              </a:defRPr>
            </a:lvl1pPr>
          </a:lstStyle>
          <a:p>
            <a:pPr defTabSz="897556"/>
            <a:fld id="{62C53E94-E56C-4ABE-8D52-39FE42DE6D02}" type="slidenum">
              <a:rPr lang="fr-CA" smtClean="0">
                <a:solidFill>
                  <a:prstClr val="black">
                    <a:tint val="75000"/>
                  </a:prstClr>
                </a:solidFill>
              </a:rPr>
              <a:pPr defTabSz="897556"/>
              <a:t>‹N°›</a:t>
            </a:fld>
            <a:endParaRPr lang="fr-CA">
              <a:solidFill>
                <a:prstClr val="black">
                  <a:tint val="75000"/>
                </a:prstClr>
              </a:solidFill>
            </a:endParaRPr>
          </a:p>
        </p:txBody>
      </p:sp>
    </p:spTree>
    <p:extLst>
      <p:ext uri="{BB962C8B-B14F-4D97-AF65-F5344CB8AC3E}">
        <p14:creationId xmlns:p14="http://schemas.microsoft.com/office/powerpoint/2010/main" val="2761631553"/>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defTabSz="897556" rtl="0" eaLnBrk="1" latinLnBrk="0" hangingPunct="1">
        <a:spcBef>
          <a:spcPct val="0"/>
        </a:spcBef>
        <a:buNone/>
        <a:defRPr sz="4400" kern="1200">
          <a:solidFill>
            <a:schemeClr val="tx1"/>
          </a:solidFill>
          <a:latin typeface="+mj-lt"/>
          <a:ea typeface="+mj-ea"/>
          <a:cs typeface="+mj-cs"/>
        </a:defRPr>
      </a:lvl1pPr>
    </p:titleStyle>
    <p:bodyStyle>
      <a:lvl1pPr marL="336599" indent="-336599" algn="l" defTabSz="8975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29353" indent="-280517" algn="l" defTabSz="8975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21958" indent="-224298" algn="l" defTabSz="8975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70702" indent="-224298" algn="l" defTabSz="8975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19484" indent="-224298" algn="l" defTabSz="8975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68273" indent="-224298" algn="l" defTabSz="8975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17054" indent="-224298" algn="l" defTabSz="8975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65858" indent="-224298" algn="l" defTabSz="8975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14592" indent="-224298" algn="l" defTabSz="8975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897556" rtl="0" eaLnBrk="1" latinLnBrk="0" hangingPunct="1">
        <a:defRPr sz="1800" kern="1200">
          <a:solidFill>
            <a:schemeClr val="tx1"/>
          </a:solidFill>
          <a:latin typeface="+mn-lt"/>
          <a:ea typeface="+mn-ea"/>
          <a:cs typeface="+mn-cs"/>
        </a:defRPr>
      </a:lvl1pPr>
      <a:lvl2pPr marL="448770" algn="l" defTabSz="897556" rtl="0" eaLnBrk="1" latinLnBrk="0" hangingPunct="1">
        <a:defRPr sz="1800" kern="1200">
          <a:solidFill>
            <a:schemeClr val="tx1"/>
          </a:solidFill>
          <a:latin typeface="+mn-lt"/>
          <a:ea typeface="+mn-ea"/>
          <a:cs typeface="+mn-cs"/>
        </a:defRPr>
      </a:lvl2pPr>
      <a:lvl3pPr marL="897556" algn="l" defTabSz="897556" rtl="0" eaLnBrk="1" latinLnBrk="0" hangingPunct="1">
        <a:defRPr sz="1800" kern="1200">
          <a:solidFill>
            <a:schemeClr val="tx1"/>
          </a:solidFill>
          <a:latin typeface="+mn-lt"/>
          <a:ea typeface="+mn-ea"/>
          <a:cs typeface="+mn-cs"/>
        </a:defRPr>
      </a:lvl3pPr>
      <a:lvl4pPr marL="1346333" algn="l" defTabSz="897556" rtl="0" eaLnBrk="1" latinLnBrk="0" hangingPunct="1">
        <a:defRPr sz="1800" kern="1200">
          <a:solidFill>
            <a:schemeClr val="tx1"/>
          </a:solidFill>
          <a:latin typeface="+mn-lt"/>
          <a:ea typeface="+mn-ea"/>
          <a:cs typeface="+mn-cs"/>
        </a:defRPr>
      </a:lvl4pPr>
      <a:lvl5pPr marL="1795118" algn="l" defTabSz="897556" rtl="0" eaLnBrk="1" latinLnBrk="0" hangingPunct="1">
        <a:defRPr sz="1800" kern="1200">
          <a:solidFill>
            <a:schemeClr val="tx1"/>
          </a:solidFill>
          <a:latin typeface="+mn-lt"/>
          <a:ea typeface="+mn-ea"/>
          <a:cs typeface="+mn-cs"/>
        </a:defRPr>
      </a:lvl5pPr>
      <a:lvl6pPr marL="2243888" algn="l" defTabSz="897556" rtl="0" eaLnBrk="1" latinLnBrk="0" hangingPunct="1">
        <a:defRPr sz="1800" kern="1200">
          <a:solidFill>
            <a:schemeClr val="tx1"/>
          </a:solidFill>
          <a:latin typeface="+mn-lt"/>
          <a:ea typeface="+mn-ea"/>
          <a:cs typeface="+mn-cs"/>
        </a:defRPr>
      </a:lvl6pPr>
      <a:lvl7pPr marL="2692660" algn="l" defTabSz="897556" rtl="0" eaLnBrk="1" latinLnBrk="0" hangingPunct="1">
        <a:defRPr sz="1800" kern="1200">
          <a:solidFill>
            <a:schemeClr val="tx1"/>
          </a:solidFill>
          <a:latin typeface="+mn-lt"/>
          <a:ea typeface="+mn-ea"/>
          <a:cs typeface="+mn-cs"/>
        </a:defRPr>
      </a:lvl7pPr>
      <a:lvl8pPr marL="3141439" algn="l" defTabSz="897556" rtl="0" eaLnBrk="1" latinLnBrk="0" hangingPunct="1">
        <a:defRPr sz="1800" kern="1200">
          <a:solidFill>
            <a:schemeClr val="tx1"/>
          </a:solidFill>
          <a:latin typeface="+mn-lt"/>
          <a:ea typeface="+mn-ea"/>
          <a:cs typeface="+mn-cs"/>
        </a:defRPr>
      </a:lvl8pPr>
      <a:lvl9pPr marL="3590228" algn="l" defTabSz="89755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0299" tIns="45147" rIns="90299" bIns="4514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0299" tIns="45147" rIns="90299" bIns="4514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648"/>
            <a:ext cx="2057400" cy="365125"/>
          </a:xfrm>
          <a:prstGeom prst="rect">
            <a:avLst/>
          </a:prstGeom>
        </p:spPr>
        <p:txBody>
          <a:bodyPr vert="horz" lIns="90299" tIns="45147" rIns="90299" bIns="45147" rtlCol="0" anchor="ctr"/>
          <a:lstStyle>
            <a:lvl1pPr algn="l">
              <a:defRPr sz="1200">
                <a:solidFill>
                  <a:schemeClr val="tx1">
                    <a:tint val="75000"/>
                  </a:schemeClr>
                </a:solidFill>
              </a:defRPr>
            </a:lvl1pPr>
          </a:lstStyle>
          <a:p>
            <a:pPr defTabSz="902873"/>
            <a:fld id="{8EDF3183-C73B-429E-A536-E37D2E718B79}" type="datetimeFigureOut">
              <a:rPr lang="en-US" smtClean="0">
                <a:solidFill>
                  <a:prstClr val="black">
                    <a:tint val="75000"/>
                  </a:prstClr>
                </a:solidFill>
              </a:rPr>
              <a:pPr defTabSz="902873"/>
              <a:t>1/26/2016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648"/>
            <a:ext cx="3086100" cy="365125"/>
          </a:xfrm>
          <a:prstGeom prst="rect">
            <a:avLst/>
          </a:prstGeom>
        </p:spPr>
        <p:txBody>
          <a:bodyPr vert="horz" lIns="90299" tIns="45147" rIns="90299" bIns="45147" rtlCol="0" anchor="ctr"/>
          <a:lstStyle>
            <a:lvl1pPr algn="ctr">
              <a:defRPr sz="1200">
                <a:solidFill>
                  <a:schemeClr val="tx1">
                    <a:tint val="75000"/>
                  </a:schemeClr>
                </a:solidFill>
              </a:defRPr>
            </a:lvl1pPr>
          </a:lstStyle>
          <a:p>
            <a:pPr defTabSz="902873"/>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648"/>
            <a:ext cx="2057400" cy="365125"/>
          </a:xfrm>
          <a:prstGeom prst="rect">
            <a:avLst/>
          </a:prstGeom>
        </p:spPr>
        <p:txBody>
          <a:bodyPr vert="horz" lIns="90299" tIns="45147" rIns="90299" bIns="45147" rtlCol="0" anchor="ctr"/>
          <a:lstStyle>
            <a:lvl1pPr algn="r">
              <a:defRPr sz="1200">
                <a:solidFill>
                  <a:schemeClr val="tx1">
                    <a:tint val="75000"/>
                  </a:schemeClr>
                </a:solidFill>
              </a:defRPr>
            </a:lvl1pPr>
          </a:lstStyle>
          <a:p>
            <a:pPr defTabSz="902873"/>
            <a:fld id="{89AB9D4D-B902-4B36-BC0E-A9D9FE86507E}" type="slidenum">
              <a:rPr lang="en-US" smtClean="0">
                <a:solidFill>
                  <a:prstClr val="black">
                    <a:tint val="75000"/>
                  </a:prstClr>
                </a:solidFill>
              </a:rPr>
              <a:pPr defTabSz="902873"/>
              <a:t>‹N°›</a:t>
            </a:fld>
            <a:endParaRPr lang="en-US">
              <a:solidFill>
                <a:prstClr val="black">
                  <a:tint val="75000"/>
                </a:prstClr>
              </a:solidFill>
            </a:endParaRPr>
          </a:p>
        </p:txBody>
      </p:sp>
    </p:spTree>
    <p:extLst>
      <p:ext uri="{BB962C8B-B14F-4D97-AF65-F5344CB8AC3E}">
        <p14:creationId xmlns:p14="http://schemas.microsoft.com/office/powerpoint/2010/main" val="2839285125"/>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l" defTabSz="9028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5563" indent="-225563" algn="l" defTabSz="9028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77147" indent="-225563" algn="l" defTabSz="9028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28592" indent="-225563" algn="l" defTabSz="9028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80024"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31466"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482898"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34332"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385777"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37233" indent="-225563" algn="l" defTabSz="9028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2873" rtl="0" eaLnBrk="1" latinLnBrk="0" hangingPunct="1">
        <a:defRPr sz="1800" kern="1200">
          <a:solidFill>
            <a:schemeClr val="tx1"/>
          </a:solidFill>
          <a:latin typeface="+mn-lt"/>
          <a:ea typeface="+mn-ea"/>
          <a:cs typeface="+mn-cs"/>
        </a:defRPr>
      </a:lvl1pPr>
      <a:lvl2pPr marL="451421" algn="l" defTabSz="902873" rtl="0" eaLnBrk="1" latinLnBrk="0" hangingPunct="1">
        <a:defRPr sz="1800" kern="1200">
          <a:solidFill>
            <a:schemeClr val="tx1"/>
          </a:solidFill>
          <a:latin typeface="+mn-lt"/>
          <a:ea typeface="+mn-ea"/>
          <a:cs typeface="+mn-cs"/>
        </a:defRPr>
      </a:lvl2pPr>
      <a:lvl3pPr marL="902873" algn="l" defTabSz="902873" rtl="0" eaLnBrk="1" latinLnBrk="0" hangingPunct="1">
        <a:defRPr sz="1800" kern="1200">
          <a:solidFill>
            <a:schemeClr val="tx1"/>
          </a:solidFill>
          <a:latin typeface="+mn-lt"/>
          <a:ea typeface="+mn-ea"/>
          <a:cs typeface="+mn-cs"/>
        </a:defRPr>
      </a:lvl3pPr>
      <a:lvl4pPr marL="1354313" algn="l" defTabSz="902873" rtl="0" eaLnBrk="1" latinLnBrk="0" hangingPunct="1">
        <a:defRPr sz="1800" kern="1200">
          <a:solidFill>
            <a:schemeClr val="tx1"/>
          </a:solidFill>
          <a:latin typeface="+mn-lt"/>
          <a:ea typeface="+mn-ea"/>
          <a:cs typeface="+mn-cs"/>
        </a:defRPr>
      </a:lvl4pPr>
      <a:lvl5pPr marL="1805753" algn="l" defTabSz="902873" rtl="0" eaLnBrk="1" latinLnBrk="0" hangingPunct="1">
        <a:defRPr sz="1800" kern="1200">
          <a:solidFill>
            <a:schemeClr val="tx1"/>
          </a:solidFill>
          <a:latin typeface="+mn-lt"/>
          <a:ea typeface="+mn-ea"/>
          <a:cs typeface="+mn-cs"/>
        </a:defRPr>
      </a:lvl5pPr>
      <a:lvl6pPr marL="2257181" algn="l" defTabSz="902873" rtl="0" eaLnBrk="1" latinLnBrk="0" hangingPunct="1">
        <a:defRPr sz="1800" kern="1200">
          <a:solidFill>
            <a:schemeClr val="tx1"/>
          </a:solidFill>
          <a:latin typeface="+mn-lt"/>
          <a:ea typeface="+mn-ea"/>
          <a:cs typeface="+mn-cs"/>
        </a:defRPr>
      </a:lvl6pPr>
      <a:lvl7pPr marL="2708620" algn="l" defTabSz="902873" rtl="0" eaLnBrk="1" latinLnBrk="0" hangingPunct="1">
        <a:defRPr sz="1800" kern="1200">
          <a:solidFill>
            <a:schemeClr val="tx1"/>
          </a:solidFill>
          <a:latin typeface="+mn-lt"/>
          <a:ea typeface="+mn-ea"/>
          <a:cs typeface="+mn-cs"/>
        </a:defRPr>
      </a:lvl7pPr>
      <a:lvl8pPr marL="3160056" algn="l" defTabSz="902873" rtl="0" eaLnBrk="1" latinLnBrk="0" hangingPunct="1">
        <a:defRPr sz="1800" kern="1200">
          <a:solidFill>
            <a:schemeClr val="tx1"/>
          </a:solidFill>
          <a:latin typeface="+mn-lt"/>
          <a:ea typeface="+mn-ea"/>
          <a:cs typeface="+mn-cs"/>
        </a:defRPr>
      </a:lvl8pPr>
      <a:lvl9pPr marL="3611513" algn="l" defTabSz="90287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299" tIns="45147" rIns="90299" bIns="45147"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0299" tIns="45147" rIns="90299" bIns="45147"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553"/>
            <a:ext cx="2133600" cy="365125"/>
          </a:xfrm>
          <a:prstGeom prst="rect">
            <a:avLst/>
          </a:prstGeom>
        </p:spPr>
        <p:txBody>
          <a:bodyPr vert="horz" lIns="90299" tIns="45147" rIns="90299" bIns="45147" rtlCol="0" anchor="ctr"/>
          <a:lstStyle>
            <a:lvl1pPr algn="l">
              <a:defRPr sz="1200">
                <a:solidFill>
                  <a:schemeClr val="tx1">
                    <a:tint val="75000"/>
                  </a:schemeClr>
                </a:solidFill>
              </a:defRPr>
            </a:lvl1pPr>
          </a:lstStyle>
          <a:p>
            <a:pPr defTabSz="451421"/>
            <a:fld id="{7492334D-AFCC-C84F-BF53-A3D16A56D409}" type="datetimeFigureOut">
              <a:rPr lang="en-US" smtClean="0">
                <a:solidFill>
                  <a:prstClr val="black">
                    <a:tint val="75000"/>
                  </a:prstClr>
                </a:solidFill>
              </a:rPr>
              <a:pPr defTabSz="451421"/>
              <a:t>1/26/2016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553"/>
            <a:ext cx="2895600" cy="365125"/>
          </a:xfrm>
          <a:prstGeom prst="rect">
            <a:avLst/>
          </a:prstGeom>
        </p:spPr>
        <p:txBody>
          <a:bodyPr vert="horz" lIns="90299" tIns="45147" rIns="90299" bIns="45147" rtlCol="0" anchor="ctr"/>
          <a:lstStyle>
            <a:lvl1pPr algn="ctr">
              <a:defRPr sz="1200">
                <a:solidFill>
                  <a:schemeClr val="tx1">
                    <a:tint val="75000"/>
                  </a:schemeClr>
                </a:solidFill>
              </a:defRPr>
            </a:lvl1pPr>
          </a:lstStyle>
          <a:p>
            <a:pPr defTabSz="451421"/>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553"/>
            <a:ext cx="2133600" cy="365125"/>
          </a:xfrm>
          <a:prstGeom prst="rect">
            <a:avLst/>
          </a:prstGeom>
        </p:spPr>
        <p:txBody>
          <a:bodyPr vert="horz" lIns="90299" tIns="45147" rIns="90299" bIns="45147" rtlCol="0" anchor="ctr"/>
          <a:lstStyle>
            <a:lvl1pPr algn="r">
              <a:defRPr sz="1200">
                <a:solidFill>
                  <a:schemeClr val="tx1">
                    <a:tint val="75000"/>
                  </a:schemeClr>
                </a:solidFill>
              </a:defRPr>
            </a:lvl1pPr>
          </a:lstStyle>
          <a:p>
            <a:pPr defTabSz="451421"/>
            <a:fld id="{98E3408C-4FE0-0848-8C44-5DC664202C27}" type="slidenum">
              <a:rPr lang="en-US" smtClean="0">
                <a:solidFill>
                  <a:prstClr val="black">
                    <a:tint val="75000"/>
                  </a:prstClr>
                </a:solidFill>
              </a:rPr>
              <a:pPr defTabSz="451421"/>
              <a:t>‹N°›</a:t>
            </a:fld>
            <a:endParaRPr lang="en-US">
              <a:solidFill>
                <a:prstClr val="black">
                  <a:tint val="75000"/>
                </a:prstClr>
              </a:solidFill>
            </a:endParaRPr>
          </a:p>
        </p:txBody>
      </p:sp>
    </p:spTree>
    <p:extLst>
      <p:ext uri="{BB962C8B-B14F-4D97-AF65-F5344CB8AC3E}">
        <p14:creationId xmlns:p14="http://schemas.microsoft.com/office/powerpoint/2010/main" val="414465081"/>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Lst>
  <p:txStyles>
    <p:titleStyle>
      <a:lvl1pPr algn="ctr" defTabSz="451421" rtl="0" eaLnBrk="1" latinLnBrk="0" hangingPunct="1">
        <a:spcBef>
          <a:spcPct val="0"/>
        </a:spcBef>
        <a:buNone/>
        <a:defRPr sz="4400" kern="1200">
          <a:solidFill>
            <a:schemeClr val="tx1"/>
          </a:solidFill>
          <a:latin typeface="+mj-lt"/>
          <a:ea typeface="+mj-ea"/>
          <a:cs typeface="+mj-cs"/>
        </a:defRPr>
      </a:lvl1pPr>
    </p:titleStyle>
    <p:bodyStyle>
      <a:lvl1pPr marL="338585" indent="-338585" algn="l" defTabSz="451421" rtl="0" eaLnBrk="1" latinLnBrk="0" hangingPunct="1">
        <a:spcBef>
          <a:spcPct val="20000"/>
        </a:spcBef>
        <a:buFont typeface="Arial"/>
        <a:buChar char="•"/>
        <a:defRPr sz="3200" kern="1200">
          <a:solidFill>
            <a:schemeClr val="tx1"/>
          </a:solidFill>
          <a:latin typeface="+mn-lt"/>
          <a:ea typeface="+mn-ea"/>
          <a:cs typeface="+mn-cs"/>
        </a:defRPr>
      </a:lvl1pPr>
      <a:lvl2pPr marL="733628" indent="-282166" algn="l" defTabSz="451421" rtl="0" eaLnBrk="1" latinLnBrk="0" hangingPunct="1">
        <a:spcBef>
          <a:spcPct val="20000"/>
        </a:spcBef>
        <a:buFont typeface="Arial"/>
        <a:buChar char="–"/>
        <a:defRPr sz="2800" kern="1200">
          <a:solidFill>
            <a:schemeClr val="tx1"/>
          </a:solidFill>
          <a:latin typeface="+mn-lt"/>
          <a:ea typeface="+mn-ea"/>
          <a:cs typeface="+mn-cs"/>
        </a:defRPr>
      </a:lvl2pPr>
      <a:lvl3pPr marL="1128592" indent="-225563" algn="l" defTabSz="451421" rtl="0" eaLnBrk="1" latinLnBrk="0" hangingPunct="1">
        <a:spcBef>
          <a:spcPct val="20000"/>
        </a:spcBef>
        <a:buFont typeface="Arial"/>
        <a:buChar char="•"/>
        <a:defRPr sz="2400" kern="1200">
          <a:solidFill>
            <a:schemeClr val="tx1"/>
          </a:solidFill>
          <a:latin typeface="+mn-lt"/>
          <a:ea typeface="+mn-ea"/>
          <a:cs typeface="+mn-cs"/>
        </a:defRPr>
      </a:lvl3pPr>
      <a:lvl4pPr marL="1580024" indent="-225563" algn="l" defTabSz="451421" rtl="0" eaLnBrk="1" latinLnBrk="0" hangingPunct="1">
        <a:spcBef>
          <a:spcPct val="20000"/>
        </a:spcBef>
        <a:buFont typeface="Arial"/>
        <a:buChar char="–"/>
        <a:defRPr sz="2000" kern="1200">
          <a:solidFill>
            <a:schemeClr val="tx1"/>
          </a:solidFill>
          <a:latin typeface="+mn-lt"/>
          <a:ea typeface="+mn-ea"/>
          <a:cs typeface="+mn-cs"/>
        </a:defRPr>
      </a:lvl4pPr>
      <a:lvl5pPr marL="2031466" indent="-225563" algn="l" defTabSz="451421" rtl="0" eaLnBrk="1" latinLnBrk="0" hangingPunct="1">
        <a:spcBef>
          <a:spcPct val="20000"/>
        </a:spcBef>
        <a:buFont typeface="Arial"/>
        <a:buChar char="»"/>
        <a:defRPr sz="2000" kern="1200">
          <a:solidFill>
            <a:schemeClr val="tx1"/>
          </a:solidFill>
          <a:latin typeface="+mn-lt"/>
          <a:ea typeface="+mn-ea"/>
          <a:cs typeface="+mn-cs"/>
        </a:defRPr>
      </a:lvl5pPr>
      <a:lvl6pPr marL="2482898" indent="-225563" algn="l" defTabSz="451421" rtl="0" eaLnBrk="1" latinLnBrk="0" hangingPunct="1">
        <a:spcBef>
          <a:spcPct val="20000"/>
        </a:spcBef>
        <a:buFont typeface="Arial"/>
        <a:buChar char="•"/>
        <a:defRPr sz="2000" kern="1200">
          <a:solidFill>
            <a:schemeClr val="tx1"/>
          </a:solidFill>
          <a:latin typeface="+mn-lt"/>
          <a:ea typeface="+mn-ea"/>
          <a:cs typeface="+mn-cs"/>
        </a:defRPr>
      </a:lvl6pPr>
      <a:lvl7pPr marL="2934332" indent="-225563" algn="l" defTabSz="451421" rtl="0" eaLnBrk="1" latinLnBrk="0" hangingPunct="1">
        <a:spcBef>
          <a:spcPct val="20000"/>
        </a:spcBef>
        <a:buFont typeface="Arial"/>
        <a:buChar char="•"/>
        <a:defRPr sz="2000" kern="1200">
          <a:solidFill>
            <a:schemeClr val="tx1"/>
          </a:solidFill>
          <a:latin typeface="+mn-lt"/>
          <a:ea typeface="+mn-ea"/>
          <a:cs typeface="+mn-cs"/>
        </a:defRPr>
      </a:lvl7pPr>
      <a:lvl8pPr marL="3385777" indent="-225563" algn="l" defTabSz="451421" rtl="0" eaLnBrk="1" latinLnBrk="0" hangingPunct="1">
        <a:spcBef>
          <a:spcPct val="20000"/>
        </a:spcBef>
        <a:buFont typeface="Arial"/>
        <a:buChar char="•"/>
        <a:defRPr sz="2000" kern="1200">
          <a:solidFill>
            <a:schemeClr val="tx1"/>
          </a:solidFill>
          <a:latin typeface="+mn-lt"/>
          <a:ea typeface="+mn-ea"/>
          <a:cs typeface="+mn-cs"/>
        </a:defRPr>
      </a:lvl8pPr>
      <a:lvl9pPr marL="3837233" indent="-225563" algn="l" defTabSz="45142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421" rtl="0" eaLnBrk="1" latinLnBrk="0" hangingPunct="1">
        <a:defRPr sz="1800" kern="1200">
          <a:solidFill>
            <a:schemeClr val="tx1"/>
          </a:solidFill>
          <a:latin typeface="+mn-lt"/>
          <a:ea typeface="+mn-ea"/>
          <a:cs typeface="+mn-cs"/>
        </a:defRPr>
      </a:lvl1pPr>
      <a:lvl2pPr marL="451421" algn="l" defTabSz="451421" rtl="0" eaLnBrk="1" latinLnBrk="0" hangingPunct="1">
        <a:defRPr sz="1800" kern="1200">
          <a:solidFill>
            <a:schemeClr val="tx1"/>
          </a:solidFill>
          <a:latin typeface="+mn-lt"/>
          <a:ea typeface="+mn-ea"/>
          <a:cs typeface="+mn-cs"/>
        </a:defRPr>
      </a:lvl2pPr>
      <a:lvl3pPr marL="902873" algn="l" defTabSz="451421" rtl="0" eaLnBrk="1" latinLnBrk="0" hangingPunct="1">
        <a:defRPr sz="1800" kern="1200">
          <a:solidFill>
            <a:schemeClr val="tx1"/>
          </a:solidFill>
          <a:latin typeface="+mn-lt"/>
          <a:ea typeface="+mn-ea"/>
          <a:cs typeface="+mn-cs"/>
        </a:defRPr>
      </a:lvl3pPr>
      <a:lvl4pPr marL="1354313" algn="l" defTabSz="451421" rtl="0" eaLnBrk="1" latinLnBrk="0" hangingPunct="1">
        <a:defRPr sz="1800" kern="1200">
          <a:solidFill>
            <a:schemeClr val="tx1"/>
          </a:solidFill>
          <a:latin typeface="+mn-lt"/>
          <a:ea typeface="+mn-ea"/>
          <a:cs typeface="+mn-cs"/>
        </a:defRPr>
      </a:lvl4pPr>
      <a:lvl5pPr marL="1805753" algn="l" defTabSz="451421" rtl="0" eaLnBrk="1" latinLnBrk="0" hangingPunct="1">
        <a:defRPr sz="1800" kern="1200">
          <a:solidFill>
            <a:schemeClr val="tx1"/>
          </a:solidFill>
          <a:latin typeface="+mn-lt"/>
          <a:ea typeface="+mn-ea"/>
          <a:cs typeface="+mn-cs"/>
        </a:defRPr>
      </a:lvl5pPr>
      <a:lvl6pPr marL="2257181" algn="l" defTabSz="451421" rtl="0" eaLnBrk="1" latinLnBrk="0" hangingPunct="1">
        <a:defRPr sz="1800" kern="1200">
          <a:solidFill>
            <a:schemeClr val="tx1"/>
          </a:solidFill>
          <a:latin typeface="+mn-lt"/>
          <a:ea typeface="+mn-ea"/>
          <a:cs typeface="+mn-cs"/>
        </a:defRPr>
      </a:lvl6pPr>
      <a:lvl7pPr marL="2708620" algn="l" defTabSz="451421" rtl="0" eaLnBrk="1" latinLnBrk="0" hangingPunct="1">
        <a:defRPr sz="1800" kern="1200">
          <a:solidFill>
            <a:schemeClr val="tx1"/>
          </a:solidFill>
          <a:latin typeface="+mn-lt"/>
          <a:ea typeface="+mn-ea"/>
          <a:cs typeface="+mn-cs"/>
        </a:defRPr>
      </a:lvl7pPr>
      <a:lvl8pPr marL="3160056" algn="l" defTabSz="451421" rtl="0" eaLnBrk="1" latinLnBrk="0" hangingPunct="1">
        <a:defRPr sz="1800" kern="1200">
          <a:solidFill>
            <a:schemeClr val="tx1"/>
          </a:solidFill>
          <a:latin typeface="+mn-lt"/>
          <a:ea typeface="+mn-ea"/>
          <a:cs typeface="+mn-cs"/>
        </a:defRPr>
      </a:lvl8pPr>
      <a:lvl9pPr marL="3611513" algn="l" defTabSz="45142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0299" tIns="45147" rIns="90299" bIns="45147" rtlCol="0" anchor="ctr">
            <a:normAutofit/>
          </a:bodyPr>
          <a:lstStyle/>
          <a:p>
            <a:r>
              <a:rPr lang="fr-FR" smtClean="0"/>
              <a:t>Modifiez le style du titre</a:t>
            </a:r>
            <a:endParaRPr lang="fr-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0299" tIns="45147" rIns="90299" bIns="45147"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457200" y="6356553"/>
            <a:ext cx="2133600" cy="365125"/>
          </a:xfrm>
          <a:prstGeom prst="rect">
            <a:avLst/>
          </a:prstGeom>
        </p:spPr>
        <p:txBody>
          <a:bodyPr vert="horz" lIns="90299" tIns="45147" rIns="90299" bIns="45147" rtlCol="0" anchor="ctr"/>
          <a:lstStyle>
            <a:lvl1pPr algn="l">
              <a:defRPr sz="1200">
                <a:solidFill>
                  <a:schemeClr val="tx1">
                    <a:tint val="75000"/>
                  </a:schemeClr>
                </a:solidFill>
              </a:defRPr>
            </a:lvl1pPr>
          </a:lstStyle>
          <a:p>
            <a:pPr defTabSz="902873"/>
            <a:fld id="{6956DFB3-04D0-4DAA-AA5E-B60EBBA6A4AE}" type="datetimeFigureOut">
              <a:rPr lang="fr-CA" smtClean="0">
                <a:solidFill>
                  <a:prstClr val="black">
                    <a:tint val="75000"/>
                  </a:prstClr>
                </a:solidFill>
              </a:rPr>
              <a:pPr defTabSz="902873"/>
              <a:t>2016-01-26</a:t>
            </a:fld>
            <a:endParaRPr lang="fr-CA">
              <a:solidFill>
                <a:prstClr val="black">
                  <a:tint val="75000"/>
                </a:prstClr>
              </a:solidFill>
            </a:endParaRPr>
          </a:p>
        </p:txBody>
      </p:sp>
      <p:sp>
        <p:nvSpPr>
          <p:cNvPr id="5" name="Espace réservé du pied de page 4"/>
          <p:cNvSpPr>
            <a:spLocks noGrp="1"/>
          </p:cNvSpPr>
          <p:nvPr>
            <p:ph type="ftr" sz="quarter" idx="3"/>
          </p:nvPr>
        </p:nvSpPr>
        <p:spPr>
          <a:xfrm>
            <a:off x="3124200" y="6356553"/>
            <a:ext cx="2895600" cy="365125"/>
          </a:xfrm>
          <a:prstGeom prst="rect">
            <a:avLst/>
          </a:prstGeom>
        </p:spPr>
        <p:txBody>
          <a:bodyPr vert="horz" lIns="90299" tIns="45147" rIns="90299" bIns="45147" rtlCol="0" anchor="ctr"/>
          <a:lstStyle>
            <a:lvl1pPr algn="ctr">
              <a:defRPr sz="1200">
                <a:solidFill>
                  <a:schemeClr val="tx1">
                    <a:tint val="75000"/>
                  </a:schemeClr>
                </a:solidFill>
              </a:defRPr>
            </a:lvl1pPr>
          </a:lstStyle>
          <a:p>
            <a:pPr defTabSz="902873"/>
            <a:endParaRPr lang="fr-CA">
              <a:solidFill>
                <a:prstClr val="black">
                  <a:tint val="75000"/>
                </a:prstClr>
              </a:solidFill>
            </a:endParaRPr>
          </a:p>
        </p:txBody>
      </p:sp>
      <p:sp>
        <p:nvSpPr>
          <p:cNvPr id="6" name="Espace réservé du numéro de diapositive 5"/>
          <p:cNvSpPr>
            <a:spLocks noGrp="1"/>
          </p:cNvSpPr>
          <p:nvPr>
            <p:ph type="sldNum" sz="quarter" idx="4"/>
          </p:nvPr>
        </p:nvSpPr>
        <p:spPr>
          <a:xfrm>
            <a:off x="6553200" y="6356553"/>
            <a:ext cx="2133600" cy="365125"/>
          </a:xfrm>
          <a:prstGeom prst="rect">
            <a:avLst/>
          </a:prstGeom>
        </p:spPr>
        <p:txBody>
          <a:bodyPr vert="horz" lIns="90299" tIns="45147" rIns="90299" bIns="45147" rtlCol="0" anchor="ctr"/>
          <a:lstStyle>
            <a:lvl1pPr algn="r">
              <a:defRPr sz="1200">
                <a:solidFill>
                  <a:schemeClr val="tx1">
                    <a:tint val="75000"/>
                  </a:schemeClr>
                </a:solidFill>
              </a:defRPr>
            </a:lvl1pPr>
          </a:lstStyle>
          <a:p>
            <a:pPr defTabSz="902873"/>
            <a:fld id="{8B65244E-A760-40BA-B7B6-29DE7B926B9A}" type="slidenum">
              <a:rPr lang="fr-CA" smtClean="0">
                <a:solidFill>
                  <a:prstClr val="black">
                    <a:tint val="75000"/>
                  </a:prstClr>
                </a:solidFill>
              </a:rPr>
              <a:pPr defTabSz="902873"/>
              <a:t>‹N°›</a:t>
            </a:fld>
            <a:endParaRPr lang="fr-CA">
              <a:solidFill>
                <a:prstClr val="black">
                  <a:tint val="75000"/>
                </a:prstClr>
              </a:solidFill>
            </a:endParaRPr>
          </a:p>
        </p:txBody>
      </p:sp>
    </p:spTree>
    <p:extLst>
      <p:ext uri="{BB962C8B-B14F-4D97-AF65-F5344CB8AC3E}">
        <p14:creationId xmlns:p14="http://schemas.microsoft.com/office/powerpoint/2010/main" val="368953904"/>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defTabSz="902873" rtl="0" eaLnBrk="1" latinLnBrk="0" hangingPunct="1">
        <a:spcBef>
          <a:spcPct val="0"/>
        </a:spcBef>
        <a:buNone/>
        <a:defRPr sz="4400" kern="1200">
          <a:solidFill>
            <a:schemeClr val="tx1"/>
          </a:solidFill>
          <a:latin typeface="+mj-lt"/>
          <a:ea typeface="+mj-ea"/>
          <a:cs typeface="+mj-cs"/>
        </a:defRPr>
      </a:lvl1pPr>
    </p:titleStyle>
    <p:bodyStyle>
      <a:lvl1pPr marL="338585" indent="-338585" algn="l" defTabSz="90287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3628" indent="-282166" algn="l" defTabSz="90287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28592" indent="-225563" algn="l" defTabSz="90287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80024" indent="-225563" algn="l" defTabSz="9028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31466" indent="-225563" algn="l" defTabSz="9028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82898" indent="-225563" algn="l" defTabSz="9028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34332" indent="-225563" algn="l" defTabSz="9028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85777" indent="-225563" algn="l" defTabSz="9028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37233" indent="-225563" algn="l" defTabSz="9028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02873" rtl="0" eaLnBrk="1" latinLnBrk="0" hangingPunct="1">
        <a:defRPr sz="1800" kern="1200">
          <a:solidFill>
            <a:schemeClr val="tx1"/>
          </a:solidFill>
          <a:latin typeface="+mn-lt"/>
          <a:ea typeface="+mn-ea"/>
          <a:cs typeface="+mn-cs"/>
        </a:defRPr>
      </a:lvl1pPr>
      <a:lvl2pPr marL="451421" algn="l" defTabSz="902873" rtl="0" eaLnBrk="1" latinLnBrk="0" hangingPunct="1">
        <a:defRPr sz="1800" kern="1200">
          <a:solidFill>
            <a:schemeClr val="tx1"/>
          </a:solidFill>
          <a:latin typeface="+mn-lt"/>
          <a:ea typeface="+mn-ea"/>
          <a:cs typeface="+mn-cs"/>
        </a:defRPr>
      </a:lvl2pPr>
      <a:lvl3pPr marL="902873" algn="l" defTabSz="902873" rtl="0" eaLnBrk="1" latinLnBrk="0" hangingPunct="1">
        <a:defRPr sz="1800" kern="1200">
          <a:solidFill>
            <a:schemeClr val="tx1"/>
          </a:solidFill>
          <a:latin typeface="+mn-lt"/>
          <a:ea typeface="+mn-ea"/>
          <a:cs typeface="+mn-cs"/>
        </a:defRPr>
      </a:lvl3pPr>
      <a:lvl4pPr marL="1354313" algn="l" defTabSz="902873" rtl="0" eaLnBrk="1" latinLnBrk="0" hangingPunct="1">
        <a:defRPr sz="1800" kern="1200">
          <a:solidFill>
            <a:schemeClr val="tx1"/>
          </a:solidFill>
          <a:latin typeface="+mn-lt"/>
          <a:ea typeface="+mn-ea"/>
          <a:cs typeface="+mn-cs"/>
        </a:defRPr>
      </a:lvl4pPr>
      <a:lvl5pPr marL="1805753" algn="l" defTabSz="902873" rtl="0" eaLnBrk="1" latinLnBrk="0" hangingPunct="1">
        <a:defRPr sz="1800" kern="1200">
          <a:solidFill>
            <a:schemeClr val="tx1"/>
          </a:solidFill>
          <a:latin typeface="+mn-lt"/>
          <a:ea typeface="+mn-ea"/>
          <a:cs typeface="+mn-cs"/>
        </a:defRPr>
      </a:lvl5pPr>
      <a:lvl6pPr marL="2257181" algn="l" defTabSz="902873" rtl="0" eaLnBrk="1" latinLnBrk="0" hangingPunct="1">
        <a:defRPr sz="1800" kern="1200">
          <a:solidFill>
            <a:schemeClr val="tx1"/>
          </a:solidFill>
          <a:latin typeface="+mn-lt"/>
          <a:ea typeface="+mn-ea"/>
          <a:cs typeface="+mn-cs"/>
        </a:defRPr>
      </a:lvl6pPr>
      <a:lvl7pPr marL="2708620" algn="l" defTabSz="902873" rtl="0" eaLnBrk="1" latinLnBrk="0" hangingPunct="1">
        <a:defRPr sz="1800" kern="1200">
          <a:solidFill>
            <a:schemeClr val="tx1"/>
          </a:solidFill>
          <a:latin typeface="+mn-lt"/>
          <a:ea typeface="+mn-ea"/>
          <a:cs typeface="+mn-cs"/>
        </a:defRPr>
      </a:lvl7pPr>
      <a:lvl8pPr marL="3160056" algn="l" defTabSz="902873" rtl="0" eaLnBrk="1" latinLnBrk="0" hangingPunct="1">
        <a:defRPr sz="1800" kern="1200">
          <a:solidFill>
            <a:schemeClr val="tx1"/>
          </a:solidFill>
          <a:latin typeface="+mn-lt"/>
          <a:ea typeface="+mn-ea"/>
          <a:cs typeface="+mn-cs"/>
        </a:defRPr>
      </a:lvl8pPr>
      <a:lvl9pPr marL="3611513" algn="l" defTabSz="90287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2"/>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smtClean="0"/>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smtClean="0"/>
              <a:t>Click to edit the outline text format</a:t>
            </a:r>
          </a:p>
          <a:p>
            <a:pPr lvl="1"/>
            <a:r>
              <a:rPr lang="en-GB" altLang="fr-FR" smtClean="0"/>
              <a:t>Second Outline Level</a:t>
            </a:r>
          </a:p>
          <a:p>
            <a:pPr lvl="2"/>
            <a:r>
              <a:rPr lang="en-GB" altLang="fr-FR" smtClean="0"/>
              <a:t>Third Outline Level</a:t>
            </a:r>
          </a:p>
          <a:p>
            <a:pPr lvl="3"/>
            <a:r>
              <a:rPr lang="en-GB" altLang="fr-FR" smtClean="0"/>
              <a:t>Fourth Outline Level</a:t>
            </a:r>
          </a:p>
          <a:p>
            <a:pPr lvl="4"/>
            <a:r>
              <a:rPr lang="en-GB" altLang="fr-FR" smtClean="0"/>
              <a:t>Fifth Outline Level</a:t>
            </a:r>
          </a:p>
          <a:p>
            <a:pPr lvl="4"/>
            <a:r>
              <a:rPr lang="en-GB" altLang="fr-FR" smtClean="0"/>
              <a:t>Sixth Outline Level</a:t>
            </a:r>
          </a:p>
          <a:p>
            <a:pPr lvl="4"/>
            <a:r>
              <a:rPr lang="en-GB" altLang="fr-FR" smtClean="0"/>
              <a:t>Seventh Outline Level</a:t>
            </a:r>
          </a:p>
          <a:p>
            <a:pPr lvl="4"/>
            <a:r>
              <a:rPr lang="en-GB" altLang="fr-FR" smtClean="0"/>
              <a:t>Eighth Outline Level</a:t>
            </a:r>
          </a:p>
          <a:p>
            <a:pPr lvl="4"/>
            <a:r>
              <a:rPr lang="en-GB" altLang="fr-FR" smtClean="0"/>
              <a:t>Ninth Outline Level</a:t>
            </a:r>
          </a:p>
        </p:txBody>
      </p:sp>
    </p:spTree>
    <p:extLst>
      <p:ext uri="{BB962C8B-B14F-4D97-AF65-F5344CB8AC3E}">
        <p14:creationId xmlns:p14="http://schemas.microsoft.com/office/powerpoint/2010/main" val="188605935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410152"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87378" indent="-193694" algn="ctr" defTabSz="410152"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1054" indent="-193694" algn="ctr" defTabSz="410152"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74730" indent="-193694" algn="ctr" defTabSz="410152"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68412" indent="-193694" algn="ctr" defTabSz="410152"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78559" indent="-193694" algn="ctr" defTabSz="410152"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788720" indent="-193694" algn="ctr" defTabSz="410152"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198866" indent="-193694" algn="ctr" defTabSz="410152"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09014" indent="-193694" algn="ctr" defTabSz="410152"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87378" indent="-290535" algn="l" defTabSz="410152" rtl="0" fontAlgn="base" hangingPunct="0">
        <a:lnSpc>
          <a:spcPct val="93000"/>
        </a:lnSpc>
        <a:spcBef>
          <a:spcPct val="0"/>
        </a:spcBef>
        <a:spcAft>
          <a:spcPts val="806"/>
        </a:spcAft>
        <a:buClr>
          <a:srgbClr val="000000"/>
        </a:buClr>
        <a:buSzPct val="100000"/>
        <a:buFont typeface="Arial" pitchFamily="34" charset="0"/>
        <a:buChar char="•"/>
        <a:defRPr sz="1800">
          <a:solidFill>
            <a:srgbClr val="000000"/>
          </a:solidFill>
          <a:latin typeface="+mn-lt"/>
          <a:ea typeface="+mn-ea"/>
          <a:cs typeface="+mn-cs"/>
        </a:defRPr>
      </a:lvl1pPr>
      <a:lvl2pPr marL="774730" indent="-257765" algn="l" defTabSz="410152" rtl="0" fontAlgn="base" hangingPunct="0">
        <a:lnSpc>
          <a:spcPct val="93000"/>
        </a:lnSpc>
        <a:spcBef>
          <a:spcPct val="0"/>
        </a:spcBef>
        <a:spcAft>
          <a:spcPts val="1032"/>
        </a:spcAft>
        <a:buClr>
          <a:srgbClr val="000000"/>
        </a:buClr>
        <a:buSzPct val="75000"/>
        <a:buFont typeface="Symbol" pitchFamily="18" charset="2"/>
        <a:buChar char=""/>
        <a:defRPr sz="2400">
          <a:solidFill>
            <a:srgbClr val="000000"/>
          </a:solidFill>
          <a:latin typeface="+mn-lt"/>
          <a:ea typeface="+mn-ea"/>
          <a:cs typeface="+mn-cs"/>
        </a:defRPr>
      </a:lvl2pPr>
      <a:lvl3pPr marL="1162092" indent="-193694" algn="l" defTabSz="410152"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49462" indent="-193694" algn="l" defTabSz="410152" rtl="0" fontAlgn="base" hangingPunct="0">
        <a:lnSpc>
          <a:spcPct val="93000"/>
        </a:lnSpc>
        <a:spcBef>
          <a:spcPct val="0"/>
        </a:spcBef>
        <a:spcAft>
          <a:spcPts val="522"/>
        </a:spcAft>
        <a:buClr>
          <a:srgbClr val="000000"/>
        </a:buClr>
        <a:buSzPct val="75000"/>
        <a:buFont typeface="Symbol" pitchFamily="18" charset="2"/>
        <a:buChar char=""/>
        <a:defRPr sz="1800">
          <a:solidFill>
            <a:srgbClr val="000000"/>
          </a:solidFill>
          <a:latin typeface="+mn-lt"/>
          <a:ea typeface="+mn-ea"/>
          <a:cs typeface="+mn-cs"/>
        </a:defRPr>
      </a:lvl4pPr>
      <a:lvl5pPr marL="1936824" indent="-193694" algn="l" defTabSz="410152"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46976" indent="-193694" algn="l" defTabSz="410152"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57120" indent="-193694" algn="l" defTabSz="410152"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167267" indent="-193694" algn="l" defTabSz="410152"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577436" indent="-193694" algn="l" defTabSz="410152"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fr-FR"/>
      </a:defPPr>
      <a:lvl1pPr marL="0" algn="l" defTabSz="820295" rtl="0" eaLnBrk="1" latinLnBrk="0" hangingPunct="1">
        <a:defRPr sz="1600" kern="1200">
          <a:solidFill>
            <a:schemeClr val="tx1"/>
          </a:solidFill>
          <a:latin typeface="+mn-lt"/>
          <a:ea typeface="+mn-ea"/>
          <a:cs typeface="+mn-cs"/>
        </a:defRPr>
      </a:lvl1pPr>
      <a:lvl2pPr marL="410152" algn="l" defTabSz="820295" rtl="0" eaLnBrk="1" latinLnBrk="0" hangingPunct="1">
        <a:defRPr sz="1600" kern="1200">
          <a:solidFill>
            <a:schemeClr val="tx1"/>
          </a:solidFill>
          <a:latin typeface="+mn-lt"/>
          <a:ea typeface="+mn-ea"/>
          <a:cs typeface="+mn-cs"/>
        </a:defRPr>
      </a:lvl2pPr>
      <a:lvl3pPr marL="820295" algn="l" defTabSz="820295" rtl="0" eaLnBrk="1" latinLnBrk="0" hangingPunct="1">
        <a:defRPr sz="1600" kern="1200">
          <a:solidFill>
            <a:schemeClr val="tx1"/>
          </a:solidFill>
          <a:latin typeface="+mn-lt"/>
          <a:ea typeface="+mn-ea"/>
          <a:cs typeface="+mn-cs"/>
        </a:defRPr>
      </a:lvl3pPr>
      <a:lvl4pPr marL="1230467" algn="l" defTabSz="820295" rtl="0" eaLnBrk="1" latinLnBrk="0" hangingPunct="1">
        <a:defRPr sz="1600" kern="1200">
          <a:solidFill>
            <a:schemeClr val="tx1"/>
          </a:solidFill>
          <a:latin typeface="+mn-lt"/>
          <a:ea typeface="+mn-ea"/>
          <a:cs typeface="+mn-cs"/>
        </a:defRPr>
      </a:lvl4pPr>
      <a:lvl5pPr marL="1640602" algn="l" defTabSz="820295" rtl="0" eaLnBrk="1" latinLnBrk="0" hangingPunct="1">
        <a:defRPr sz="1600" kern="1200">
          <a:solidFill>
            <a:schemeClr val="tx1"/>
          </a:solidFill>
          <a:latin typeface="+mn-lt"/>
          <a:ea typeface="+mn-ea"/>
          <a:cs typeface="+mn-cs"/>
        </a:defRPr>
      </a:lvl5pPr>
      <a:lvl6pPr marL="2050739" algn="l" defTabSz="820295" rtl="0" eaLnBrk="1" latinLnBrk="0" hangingPunct="1">
        <a:defRPr sz="1600" kern="1200">
          <a:solidFill>
            <a:schemeClr val="tx1"/>
          </a:solidFill>
          <a:latin typeface="+mn-lt"/>
          <a:ea typeface="+mn-ea"/>
          <a:cs typeface="+mn-cs"/>
        </a:defRPr>
      </a:lvl6pPr>
      <a:lvl7pPr marL="2460909" algn="l" defTabSz="820295" rtl="0" eaLnBrk="1" latinLnBrk="0" hangingPunct="1">
        <a:defRPr sz="1600" kern="1200">
          <a:solidFill>
            <a:schemeClr val="tx1"/>
          </a:solidFill>
          <a:latin typeface="+mn-lt"/>
          <a:ea typeface="+mn-ea"/>
          <a:cs typeface="+mn-cs"/>
        </a:defRPr>
      </a:lvl7pPr>
      <a:lvl8pPr marL="2871055" algn="l" defTabSz="820295" rtl="0" eaLnBrk="1" latinLnBrk="0" hangingPunct="1">
        <a:defRPr sz="1600" kern="1200">
          <a:solidFill>
            <a:schemeClr val="tx1"/>
          </a:solidFill>
          <a:latin typeface="+mn-lt"/>
          <a:ea typeface="+mn-ea"/>
          <a:cs typeface="+mn-cs"/>
        </a:defRPr>
      </a:lvl8pPr>
      <a:lvl9pPr marL="3281204" algn="l" defTabSz="820295"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2"/>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smtClean="0"/>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smtClean="0"/>
              <a:t>Click to edit the outline text format</a:t>
            </a:r>
          </a:p>
          <a:p>
            <a:pPr lvl="1"/>
            <a:r>
              <a:rPr lang="en-GB" altLang="fr-FR" smtClean="0"/>
              <a:t>Second Outline Level</a:t>
            </a:r>
          </a:p>
          <a:p>
            <a:pPr lvl="2"/>
            <a:r>
              <a:rPr lang="en-GB" altLang="fr-FR" smtClean="0"/>
              <a:t>Third Outline Level</a:t>
            </a:r>
          </a:p>
          <a:p>
            <a:pPr lvl="3"/>
            <a:r>
              <a:rPr lang="en-GB" altLang="fr-FR" smtClean="0"/>
              <a:t>Fourth Outline Level</a:t>
            </a:r>
          </a:p>
          <a:p>
            <a:pPr lvl="4"/>
            <a:r>
              <a:rPr lang="en-GB" altLang="fr-FR" smtClean="0"/>
              <a:t>Fifth Outline Level</a:t>
            </a:r>
          </a:p>
          <a:p>
            <a:pPr lvl="4"/>
            <a:r>
              <a:rPr lang="en-GB" altLang="fr-FR" smtClean="0"/>
              <a:t>Sixth Outline Level</a:t>
            </a:r>
          </a:p>
          <a:p>
            <a:pPr lvl="4"/>
            <a:r>
              <a:rPr lang="en-GB" altLang="fr-FR" smtClean="0"/>
              <a:t>Seventh Outline Level</a:t>
            </a:r>
          </a:p>
          <a:p>
            <a:pPr lvl="4"/>
            <a:r>
              <a:rPr lang="en-GB" altLang="fr-FR" smtClean="0"/>
              <a:t>Eighth Outline Level</a:t>
            </a:r>
          </a:p>
          <a:p>
            <a:pPr lvl="4"/>
            <a:r>
              <a:rPr lang="en-GB" altLang="fr-FR" smtClean="0"/>
              <a:t>Ninth Outline Level</a:t>
            </a:r>
          </a:p>
        </p:txBody>
      </p:sp>
    </p:spTree>
    <p:extLst>
      <p:ext uri="{BB962C8B-B14F-4D97-AF65-F5344CB8AC3E}">
        <p14:creationId xmlns:p14="http://schemas.microsoft.com/office/powerpoint/2010/main" val="61925430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ctr" defTabSz="411598"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88743" indent="-194376" algn="ctr" defTabSz="411598"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3103" indent="-194376" algn="ctr" defTabSz="411598"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77463" indent="-194376" algn="ctr" defTabSz="411598"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71832" indent="-194376" algn="ctr" defTabSz="411598"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83428" indent="-194376" algn="ctr" defTabSz="411598"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795039" indent="-194376" algn="ctr" defTabSz="411598"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06627" indent="-194376" algn="ctr" defTabSz="411598"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18227" indent="-194376" algn="ctr" defTabSz="411598"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88743" indent="-291559" algn="l" defTabSz="411598" rtl="0" fontAlgn="base" hangingPunct="0">
        <a:lnSpc>
          <a:spcPct val="93000"/>
        </a:lnSpc>
        <a:spcBef>
          <a:spcPct val="0"/>
        </a:spcBef>
        <a:spcAft>
          <a:spcPts val="806"/>
        </a:spcAft>
        <a:buClr>
          <a:srgbClr val="000000"/>
        </a:buClr>
        <a:buSzPct val="100000"/>
        <a:buFont typeface="Arial" pitchFamily="34" charset="0"/>
        <a:buChar char="•"/>
        <a:defRPr sz="1800">
          <a:solidFill>
            <a:srgbClr val="000000"/>
          </a:solidFill>
          <a:latin typeface="+mn-lt"/>
          <a:ea typeface="+mn-ea"/>
          <a:cs typeface="+mn-cs"/>
        </a:defRPr>
      </a:lvl1pPr>
      <a:lvl2pPr marL="777463" indent="-258677" algn="l" defTabSz="411598" rtl="0" fontAlgn="base" hangingPunct="0">
        <a:lnSpc>
          <a:spcPct val="93000"/>
        </a:lnSpc>
        <a:spcBef>
          <a:spcPct val="0"/>
        </a:spcBef>
        <a:spcAft>
          <a:spcPts val="1032"/>
        </a:spcAft>
        <a:buClr>
          <a:srgbClr val="000000"/>
        </a:buClr>
        <a:buSzPct val="75000"/>
        <a:buFont typeface="Symbol" pitchFamily="18" charset="2"/>
        <a:buChar char=""/>
        <a:defRPr sz="2400">
          <a:solidFill>
            <a:srgbClr val="000000"/>
          </a:solidFill>
          <a:latin typeface="+mn-lt"/>
          <a:ea typeface="+mn-ea"/>
          <a:cs typeface="+mn-cs"/>
        </a:defRPr>
      </a:lvl2pPr>
      <a:lvl3pPr marL="1166197" indent="-194376" algn="l" defTabSz="411598"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54934" indent="-194376" algn="l" defTabSz="411598" rtl="0" fontAlgn="base" hangingPunct="0">
        <a:lnSpc>
          <a:spcPct val="93000"/>
        </a:lnSpc>
        <a:spcBef>
          <a:spcPct val="0"/>
        </a:spcBef>
        <a:spcAft>
          <a:spcPts val="522"/>
        </a:spcAft>
        <a:buClr>
          <a:srgbClr val="000000"/>
        </a:buClr>
        <a:buSzPct val="75000"/>
        <a:buFont typeface="Symbol" pitchFamily="18" charset="2"/>
        <a:buChar char=""/>
        <a:defRPr sz="1800">
          <a:solidFill>
            <a:srgbClr val="000000"/>
          </a:solidFill>
          <a:latin typeface="+mn-lt"/>
          <a:ea typeface="+mn-ea"/>
          <a:cs typeface="+mn-cs"/>
        </a:defRPr>
      </a:lvl4pPr>
      <a:lvl5pPr marL="1943661" indent="-194376" algn="l" defTabSz="411598"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55272" indent="-194376" algn="l" defTabSz="411598"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66856" indent="-194376" algn="l" defTabSz="411598"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178451" indent="-194376" algn="l" defTabSz="411598"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590061" indent="-194376" algn="l" defTabSz="411598"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fr-FR"/>
      </a:defPPr>
      <a:lvl1pPr marL="0" algn="l" defTabSz="823193" rtl="0" eaLnBrk="1" latinLnBrk="0" hangingPunct="1">
        <a:defRPr sz="1600" kern="1200">
          <a:solidFill>
            <a:schemeClr val="tx1"/>
          </a:solidFill>
          <a:latin typeface="+mn-lt"/>
          <a:ea typeface="+mn-ea"/>
          <a:cs typeface="+mn-cs"/>
        </a:defRPr>
      </a:lvl1pPr>
      <a:lvl2pPr marL="411598" algn="l" defTabSz="823193" rtl="0" eaLnBrk="1" latinLnBrk="0" hangingPunct="1">
        <a:defRPr sz="1600" kern="1200">
          <a:solidFill>
            <a:schemeClr val="tx1"/>
          </a:solidFill>
          <a:latin typeface="+mn-lt"/>
          <a:ea typeface="+mn-ea"/>
          <a:cs typeface="+mn-cs"/>
        </a:defRPr>
      </a:lvl2pPr>
      <a:lvl3pPr marL="823193" algn="l" defTabSz="823193" rtl="0" eaLnBrk="1" latinLnBrk="0" hangingPunct="1">
        <a:defRPr sz="1600" kern="1200">
          <a:solidFill>
            <a:schemeClr val="tx1"/>
          </a:solidFill>
          <a:latin typeface="+mn-lt"/>
          <a:ea typeface="+mn-ea"/>
          <a:cs typeface="+mn-cs"/>
        </a:defRPr>
      </a:lvl3pPr>
      <a:lvl4pPr marL="1234802" algn="l" defTabSz="823193" rtl="0" eaLnBrk="1" latinLnBrk="0" hangingPunct="1">
        <a:defRPr sz="1600" kern="1200">
          <a:solidFill>
            <a:schemeClr val="tx1"/>
          </a:solidFill>
          <a:latin typeface="+mn-lt"/>
          <a:ea typeface="+mn-ea"/>
          <a:cs typeface="+mn-cs"/>
        </a:defRPr>
      </a:lvl4pPr>
      <a:lvl5pPr marL="1646396" algn="l" defTabSz="823193" rtl="0" eaLnBrk="1" latinLnBrk="0" hangingPunct="1">
        <a:defRPr sz="1600" kern="1200">
          <a:solidFill>
            <a:schemeClr val="tx1"/>
          </a:solidFill>
          <a:latin typeface="+mn-lt"/>
          <a:ea typeface="+mn-ea"/>
          <a:cs typeface="+mn-cs"/>
        </a:defRPr>
      </a:lvl5pPr>
      <a:lvl6pPr marL="2057981" algn="l" defTabSz="823193" rtl="0" eaLnBrk="1" latinLnBrk="0" hangingPunct="1">
        <a:defRPr sz="1600" kern="1200">
          <a:solidFill>
            <a:schemeClr val="tx1"/>
          </a:solidFill>
          <a:latin typeface="+mn-lt"/>
          <a:ea typeface="+mn-ea"/>
          <a:cs typeface="+mn-cs"/>
        </a:defRPr>
      </a:lvl6pPr>
      <a:lvl7pPr marL="2469595" algn="l" defTabSz="823193" rtl="0" eaLnBrk="1" latinLnBrk="0" hangingPunct="1">
        <a:defRPr sz="1600" kern="1200">
          <a:solidFill>
            <a:schemeClr val="tx1"/>
          </a:solidFill>
          <a:latin typeface="+mn-lt"/>
          <a:ea typeface="+mn-ea"/>
          <a:cs typeface="+mn-cs"/>
        </a:defRPr>
      </a:lvl7pPr>
      <a:lvl8pPr marL="2881193" algn="l" defTabSz="823193" rtl="0" eaLnBrk="1" latinLnBrk="0" hangingPunct="1">
        <a:defRPr sz="1600" kern="1200">
          <a:solidFill>
            <a:schemeClr val="tx1"/>
          </a:solidFill>
          <a:latin typeface="+mn-lt"/>
          <a:ea typeface="+mn-ea"/>
          <a:cs typeface="+mn-cs"/>
        </a:defRPr>
      </a:lvl8pPr>
      <a:lvl9pPr marL="3292798" algn="l" defTabSz="823193"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2"/>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smtClean="0"/>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smtClean="0"/>
              <a:t>Click to edit the outline text format</a:t>
            </a:r>
          </a:p>
          <a:p>
            <a:pPr lvl="1"/>
            <a:r>
              <a:rPr lang="en-GB" altLang="fr-FR" smtClean="0"/>
              <a:t>Second Outline Level</a:t>
            </a:r>
          </a:p>
          <a:p>
            <a:pPr lvl="2"/>
            <a:r>
              <a:rPr lang="en-GB" altLang="fr-FR" smtClean="0"/>
              <a:t>Third Outline Level</a:t>
            </a:r>
          </a:p>
          <a:p>
            <a:pPr lvl="3"/>
            <a:r>
              <a:rPr lang="en-GB" altLang="fr-FR" smtClean="0"/>
              <a:t>Fourth Outline Level</a:t>
            </a:r>
          </a:p>
          <a:p>
            <a:pPr lvl="4"/>
            <a:r>
              <a:rPr lang="en-GB" altLang="fr-FR" smtClean="0"/>
              <a:t>Fifth Outline Level</a:t>
            </a:r>
          </a:p>
          <a:p>
            <a:pPr lvl="4"/>
            <a:r>
              <a:rPr lang="en-GB" altLang="fr-FR" smtClean="0"/>
              <a:t>Sixth Outline Level</a:t>
            </a:r>
          </a:p>
          <a:p>
            <a:pPr lvl="4"/>
            <a:r>
              <a:rPr lang="en-GB" altLang="fr-FR" smtClean="0"/>
              <a:t>Seventh Outline Level</a:t>
            </a:r>
          </a:p>
          <a:p>
            <a:pPr lvl="4"/>
            <a:r>
              <a:rPr lang="en-GB" altLang="fr-FR" smtClean="0"/>
              <a:t>Eighth Outline Level</a:t>
            </a:r>
          </a:p>
          <a:p>
            <a:pPr lvl="4"/>
            <a:r>
              <a:rPr lang="en-GB" altLang="fr-FR" smtClean="0"/>
              <a:t>Ninth Outline Level</a:t>
            </a:r>
          </a:p>
        </p:txBody>
      </p:sp>
    </p:spTree>
    <p:extLst>
      <p:ext uri="{BB962C8B-B14F-4D97-AF65-F5344CB8AC3E}">
        <p14:creationId xmlns:p14="http://schemas.microsoft.com/office/powerpoint/2010/main" val="183158189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ctr" defTabSz="41198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89105" indent="-194556" algn="ctr" defTabSz="41198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3645" indent="-194556" algn="ctr" defTabSz="41198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78188" indent="-194556" algn="ctr" defTabSz="41198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72740" indent="-194556" algn="ctr" defTabSz="41198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84721" indent="-194556" algn="ctr" defTabSz="41198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796713" indent="-194556" algn="ctr" defTabSz="41198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08687" indent="-194556" algn="ctr" defTabSz="41198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20673" indent="-194556" algn="ctr" defTabSz="41198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89105" indent="-291829" algn="l" defTabSz="411983" rtl="0" fontAlgn="base" hangingPunct="0">
        <a:lnSpc>
          <a:spcPct val="93000"/>
        </a:lnSpc>
        <a:spcBef>
          <a:spcPct val="0"/>
        </a:spcBef>
        <a:spcAft>
          <a:spcPts val="806"/>
        </a:spcAft>
        <a:buClr>
          <a:srgbClr val="000000"/>
        </a:buClr>
        <a:buSzPct val="100000"/>
        <a:buFont typeface="Arial" pitchFamily="34" charset="0"/>
        <a:buChar char="•"/>
        <a:defRPr sz="1800">
          <a:solidFill>
            <a:srgbClr val="000000"/>
          </a:solidFill>
          <a:latin typeface="+mn-lt"/>
          <a:ea typeface="+mn-ea"/>
          <a:cs typeface="+mn-cs"/>
        </a:defRPr>
      </a:lvl1pPr>
      <a:lvl2pPr marL="778188" indent="-258919" algn="l" defTabSz="411983" rtl="0" fontAlgn="base" hangingPunct="0">
        <a:lnSpc>
          <a:spcPct val="93000"/>
        </a:lnSpc>
        <a:spcBef>
          <a:spcPct val="0"/>
        </a:spcBef>
        <a:spcAft>
          <a:spcPts val="1032"/>
        </a:spcAft>
        <a:buClr>
          <a:srgbClr val="000000"/>
        </a:buClr>
        <a:buSzPct val="75000"/>
        <a:buFont typeface="Symbol" pitchFamily="18" charset="2"/>
        <a:buChar char=""/>
        <a:defRPr sz="2400">
          <a:solidFill>
            <a:srgbClr val="000000"/>
          </a:solidFill>
          <a:latin typeface="+mn-lt"/>
          <a:ea typeface="+mn-ea"/>
          <a:cs typeface="+mn-cs"/>
        </a:defRPr>
      </a:lvl2pPr>
      <a:lvl3pPr marL="1167286" indent="-194556" algn="l" defTabSz="411983"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56385" indent="-194556" algn="l" defTabSz="411983" rtl="0" fontAlgn="base" hangingPunct="0">
        <a:lnSpc>
          <a:spcPct val="93000"/>
        </a:lnSpc>
        <a:spcBef>
          <a:spcPct val="0"/>
        </a:spcBef>
        <a:spcAft>
          <a:spcPts val="522"/>
        </a:spcAft>
        <a:buClr>
          <a:srgbClr val="000000"/>
        </a:buClr>
        <a:buSzPct val="75000"/>
        <a:buFont typeface="Symbol" pitchFamily="18" charset="2"/>
        <a:buChar char=""/>
        <a:defRPr sz="1800">
          <a:solidFill>
            <a:srgbClr val="000000"/>
          </a:solidFill>
          <a:latin typeface="+mn-lt"/>
          <a:ea typeface="+mn-ea"/>
          <a:cs typeface="+mn-cs"/>
        </a:defRPr>
      </a:lvl4pPr>
      <a:lvl5pPr marL="1945476" indent="-194556" algn="l" defTabSz="41198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57469" indent="-194556" algn="l" defTabSz="41198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69439" indent="-194556" algn="l" defTabSz="41198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181419" indent="-194556" algn="l" defTabSz="41198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593410" indent="-194556" algn="l" defTabSz="41198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fr-FR"/>
      </a:defPPr>
      <a:lvl1pPr marL="0" algn="l" defTabSz="823963" rtl="0" eaLnBrk="1" latinLnBrk="0" hangingPunct="1">
        <a:defRPr sz="1600" kern="1200">
          <a:solidFill>
            <a:schemeClr val="tx1"/>
          </a:solidFill>
          <a:latin typeface="+mn-lt"/>
          <a:ea typeface="+mn-ea"/>
          <a:cs typeface="+mn-cs"/>
        </a:defRPr>
      </a:lvl1pPr>
      <a:lvl2pPr marL="411983" algn="l" defTabSz="823963" rtl="0" eaLnBrk="1" latinLnBrk="0" hangingPunct="1">
        <a:defRPr sz="1600" kern="1200">
          <a:solidFill>
            <a:schemeClr val="tx1"/>
          </a:solidFill>
          <a:latin typeface="+mn-lt"/>
          <a:ea typeface="+mn-ea"/>
          <a:cs typeface="+mn-cs"/>
        </a:defRPr>
      </a:lvl2pPr>
      <a:lvl3pPr marL="823963" algn="l" defTabSz="823963" rtl="0" eaLnBrk="1" latinLnBrk="0" hangingPunct="1">
        <a:defRPr sz="1600" kern="1200">
          <a:solidFill>
            <a:schemeClr val="tx1"/>
          </a:solidFill>
          <a:latin typeface="+mn-lt"/>
          <a:ea typeface="+mn-ea"/>
          <a:cs typeface="+mn-cs"/>
        </a:defRPr>
      </a:lvl3pPr>
      <a:lvl4pPr marL="1235954" algn="l" defTabSz="823963" rtl="0" eaLnBrk="1" latinLnBrk="0" hangingPunct="1">
        <a:defRPr sz="1600" kern="1200">
          <a:solidFill>
            <a:schemeClr val="tx1"/>
          </a:solidFill>
          <a:latin typeface="+mn-lt"/>
          <a:ea typeface="+mn-ea"/>
          <a:cs typeface="+mn-cs"/>
        </a:defRPr>
      </a:lvl4pPr>
      <a:lvl5pPr marL="1647935" algn="l" defTabSz="823963" rtl="0" eaLnBrk="1" latinLnBrk="0" hangingPunct="1">
        <a:defRPr sz="1600" kern="1200">
          <a:solidFill>
            <a:schemeClr val="tx1"/>
          </a:solidFill>
          <a:latin typeface="+mn-lt"/>
          <a:ea typeface="+mn-ea"/>
          <a:cs typeface="+mn-cs"/>
        </a:defRPr>
      </a:lvl5pPr>
      <a:lvl6pPr marL="2059904" algn="l" defTabSz="823963" rtl="0" eaLnBrk="1" latinLnBrk="0" hangingPunct="1">
        <a:defRPr sz="1600" kern="1200">
          <a:solidFill>
            <a:schemeClr val="tx1"/>
          </a:solidFill>
          <a:latin typeface="+mn-lt"/>
          <a:ea typeface="+mn-ea"/>
          <a:cs typeface="+mn-cs"/>
        </a:defRPr>
      </a:lvl6pPr>
      <a:lvl7pPr marL="2471901" algn="l" defTabSz="823963" rtl="0" eaLnBrk="1" latinLnBrk="0" hangingPunct="1">
        <a:defRPr sz="1600" kern="1200">
          <a:solidFill>
            <a:schemeClr val="tx1"/>
          </a:solidFill>
          <a:latin typeface="+mn-lt"/>
          <a:ea typeface="+mn-ea"/>
          <a:cs typeface="+mn-cs"/>
        </a:defRPr>
      </a:lvl7pPr>
      <a:lvl8pPr marL="2883883" algn="l" defTabSz="823963" rtl="0" eaLnBrk="1" latinLnBrk="0" hangingPunct="1">
        <a:defRPr sz="1600" kern="1200">
          <a:solidFill>
            <a:schemeClr val="tx1"/>
          </a:solidFill>
          <a:latin typeface="+mn-lt"/>
          <a:ea typeface="+mn-ea"/>
          <a:cs typeface="+mn-cs"/>
        </a:defRPr>
      </a:lvl8pPr>
      <a:lvl9pPr marL="3295876" algn="l" defTabSz="823963"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2"/>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smtClean="0"/>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smtClean="0"/>
              <a:t>Click to edit the outline text format</a:t>
            </a:r>
          </a:p>
          <a:p>
            <a:pPr lvl="1"/>
            <a:r>
              <a:rPr lang="en-GB" altLang="fr-FR" smtClean="0"/>
              <a:t>Second Outline Level</a:t>
            </a:r>
          </a:p>
          <a:p>
            <a:pPr lvl="2"/>
            <a:r>
              <a:rPr lang="en-GB" altLang="fr-FR" smtClean="0"/>
              <a:t>Third Outline Level</a:t>
            </a:r>
          </a:p>
          <a:p>
            <a:pPr lvl="3"/>
            <a:r>
              <a:rPr lang="en-GB" altLang="fr-FR" smtClean="0"/>
              <a:t>Fourth Outline Level</a:t>
            </a:r>
          </a:p>
          <a:p>
            <a:pPr lvl="4"/>
            <a:r>
              <a:rPr lang="en-GB" altLang="fr-FR" smtClean="0"/>
              <a:t>Fifth Outline Level</a:t>
            </a:r>
          </a:p>
          <a:p>
            <a:pPr lvl="4"/>
            <a:r>
              <a:rPr lang="en-GB" altLang="fr-FR" smtClean="0"/>
              <a:t>Sixth Outline Level</a:t>
            </a:r>
          </a:p>
          <a:p>
            <a:pPr lvl="4"/>
            <a:r>
              <a:rPr lang="en-GB" altLang="fr-FR" smtClean="0"/>
              <a:t>Seventh Outline Level</a:t>
            </a:r>
          </a:p>
          <a:p>
            <a:pPr lvl="4"/>
            <a:r>
              <a:rPr lang="en-GB" altLang="fr-FR" smtClean="0"/>
              <a:t>Eighth Outline Level</a:t>
            </a:r>
          </a:p>
          <a:p>
            <a:pPr lvl="4"/>
            <a:r>
              <a:rPr lang="en-GB" altLang="fr-FR" smtClean="0"/>
              <a:t>Ninth Outline Level</a:t>
            </a:r>
          </a:p>
        </p:txBody>
      </p:sp>
    </p:spTree>
    <p:extLst>
      <p:ext uri="{BB962C8B-B14F-4D97-AF65-F5344CB8AC3E}">
        <p14:creationId xmlns:p14="http://schemas.microsoft.com/office/powerpoint/2010/main" val="384164694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ctr" defTabSz="412410"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89507" indent="-194757" algn="ctr" defTabSz="412410"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4250" indent="-194757" algn="ctr" defTabSz="412410"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78997" indent="-194757" algn="ctr" defTabSz="412410"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73750" indent="-194757" algn="ctr" defTabSz="412410"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86158" indent="-194757" algn="ctr" defTabSz="412410"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798575" indent="-194757" algn="ctr" defTabSz="412410"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10981" indent="-194757" algn="ctr" defTabSz="412410"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23391" indent="-194757" algn="ctr" defTabSz="412410"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89507" indent="-292131" algn="l" defTabSz="412410" rtl="0" fontAlgn="base" hangingPunct="0">
        <a:lnSpc>
          <a:spcPct val="93000"/>
        </a:lnSpc>
        <a:spcBef>
          <a:spcPct val="0"/>
        </a:spcBef>
        <a:spcAft>
          <a:spcPts val="806"/>
        </a:spcAft>
        <a:buClr>
          <a:srgbClr val="000000"/>
        </a:buClr>
        <a:buSzPct val="100000"/>
        <a:buFont typeface="Arial" pitchFamily="34" charset="0"/>
        <a:buChar char="•"/>
        <a:defRPr sz="1800">
          <a:solidFill>
            <a:srgbClr val="000000"/>
          </a:solidFill>
          <a:latin typeface="+mn-lt"/>
          <a:ea typeface="+mn-ea"/>
          <a:cs typeface="+mn-cs"/>
        </a:defRPr>
      </a:lvl1pPr>
      <a:lvl2pPr marL="778997" indent="-259187" algn="l" defTabSz="412410" rtl="0" fontAlgn="base" hangingPunct="0">
        <a:lnSpc>
          <a:spcPct val="93000"/>
        </a:lnSpc>
        <a:spcBef>
          <a:spcPct val="0"/>
        </a:spcBef>
        <a:spcAft>
          <a:spcPts val="1032"/>
        </a:spcAft>
        <a:buClr>
          <a:srgbClr val="000000"/>
        </a:buClr>
        <a:buSzPct val="75000"/>
        <a:buFont typeface="Symbol" pitchFamily="18" charset="2"/>
        <a:buChar char=""/>
        <a:defRPr sz="2400">
          <a:solidFill>
            <a:srgbClr val="000000"/>
          </a:solidFill>
          <a:latin typeface="+mn-lt"/>
          <a:ea typeface="+mn-ea"/>
          <a:cs typeface="+mn-cs"/>
        </a:defRPr>
      </a:lvl2pPr>
      <a:lvl3pPr marL="1168496" indent="-194757" algn="l" defTabSz="412410"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57998" indent="-194757" algn="l" defTabSz="412410" rtl="0" fontAlgn="base" hangingPunct="0">
        <a:lnSpc>
          <a:spcPct val="93000"/>
        </a:lnSpc>
        <a:spcBef>
          <a:spcPct val="0"/>
        </a:spcBef>
        <a:spcAft>
          <a:spcPts val="522"/>
        </a:spcAft>
        <a:buClr>
          <a:srgbClr val="000000"/>
        </a:buClr>
        <a:buSzPct val="75000"/>
        <a:buFont typeface="Symbol" pitchFamily="18" charset="2"/>
        <a:buChar char=""/>
        <a:defRPr sz="1800">
          <a:solidFill>
            <a:srgbClr val="000000"/>
          </a:solidFill>
          <a:latin typeface="+mn-lt"/>
          <a:ea typeface="+mn-ea"/>
          <a:cs typeface="+mn-cs"/>
        </a:defRPr>
      </a:lvl4pPr>
      <a:lvl5pPr marL="1947494" indent="-194757" algn="l" defTabSz="412410"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59910" indent="-194757" algn="l" defTabSz="412410"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72312" indent="-194757" algn="l" defTabSz="412410"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184719" indent="-194757" algn="l" defTabSz="412410"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597137" indent="-194757" algn="l" defTabSz="412410"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fr-FR"/>
      </a:defPPr>
      <a:lvl1pPr marL="0" algn="l" defTabSz="824818" rtl="0" eaLnBrk="1" latinLnBrk="0" hangingPunct="1">
        <a:defRPr sz="1600" kern="1200">
          <a:solidFill>
            <a:schemeClr val="tx1"/>
          </a:solidFill>
          <a:latin typeface="+mn-lt"/>
          <a:ea typeface="+mn-ea"/>
          <a:cs typeface="+mn-cs"/>
        </a:defRPr>
      </a:lvl1pPr>
      <a:lvl2pPr marL="412410" algn="l" defTabSz="824818" rtl="0" eaLnBrk="1" latinLnBrk="0" hangingPunct="1">
        <a:defRPr sz="1600" kern="1200">
          <a:solidFill>
            <a:schemeClr val="tx1"/>
          </a:solidFill>
          <a:latin typeface="+mn-lt"/>
          <a:ea typeface="+mn-ea"/>
          <a:cs typeface="+mn-cs"/>
        </a:defRPr>
      </a:lvl2pPr>
      <a:lvl3pPr marL="824818" algn="l" defTabSz="824818" rtl="0" eaLnBrk="1" latinLnBrk="0" hangingPunct="1">
        <a:defRPr sz="1600" kern="1200">
          <a:solidFill>
            <a:schemeClr val="tx1"/>
          </a:solidFill>
          <a:latin typeface="+mn-lt"/>
          <a:ea typeface="+mn-ea"/>
          <a:cs typeface="+mn-cs"/>
        </a:defRPr>
      </a:lvl3pPr>
      <a:lvl4pPr marL="1237235" algn="l" defTabSz="824818" rtl="0" eaLnBrk="1" latinLnBrk="0" hangingPunct="1">
        <a:defRPr sz="1600" kern="1200">
          <a:solidFill>
            <a:schemeClr val="tx1"/>
          </a:solidFill>
          <a:latin typeface="+mn-lt"/>
          <a:ea typeface="+mn-ea"/>
          <a:cs typeface="+mn-cs"/>
        </a:defRPr>
      </a:lvl4pPr>
      <a:lvl5pPr marL="1649645" algn="l" defTabSz="824818" rtl="0" eaLnBrk="1" latinLnBrk="0" hangingPunct="1">
        <a:defRPr sz="1600" kern="1200">
          <a:solidFill>
            <a:schemeClr val="tx1"/>
          </a:solidFill>
          <a:latin typeface="+mn-lt"/>
          <a:ea typeface="+mn-ea"/>
          <a:cs typeface="+mn-cs"/>
        </a:defRPr>
      </a:lvl5pPr>
      <a:lvl6pPr marL="2062042" algn="l" defTabSz="824818" rtl="0" eaLnBrk="1" latinLnBrk="0" hangingPunct="1">
        <a:defRPr sz="1600" kern="1200">
          <a:solidFill>
            <a:schemeClr val="tx1"/>
          </a:solidFill>
          <a:latin typeface="+mn-lt"/>
          <a:ea typeface="+mn-ea"/>
          <a:cs typeface="+mn-cs"/>
        </a:defRPr>
      </a:lvl6pPr>
      <a:lvl7pPr marL="2474464" algn="l" defTabSz="824818" rtl="0" eaLnBrk="1" latinLnBrk="0" hangingPunct="1">
        <a:defRPr sz="1600" kern="1200">
          <a:solidFill>
            <a:schemeClr val="tx1"/>
          </a:solidFill>
          <a:latin typeface="+mn-lt"/>
          <a:ea typeface="+mn-ea"/>
          <a:cs typeface="+mn-cs"/>
        </a:defRPr>
      </a:lvl7pPr>
      <a:lvl8pPr marL="2886874" algn="l" defTabSz="824818" rtl="0" eaLnBrk="1" latinLnBrk="0" hangingPunct="1">
        <a:defRPr sz="1600" kern="1200">
          <a:solidFill>
            <a:schemeClr val="tx1"/>
          </a:solidFill>
          <a:latin typeface="+mn-lt"/>
          <a:ea typeface="+mn-ea"/>
          <a:cs typeface="+mn-cs"/>
        </a:defRPr>
      </a:lvl8pPr>
      <a:lvl9pPr marL="3299296" algn="l" defTabSz="824818"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2"/>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smtClean="0"/>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smtClean="0"/>
              <a:t>Click to edit the outline text format</a:t>
            </a:r>
          </a:p>
          <a:p>
            <a:pPr lvl="1"/>
            <a:r>
              <a:rPr lang="en-GB" altLang="fr-FR" smtClean="0"/>
              <a:t>Second Outline Level</a:t>
            </a:r>
          </a:p>
          <a:p>
            <a:pPr lvl="2"/>
            <a:r>
              <a:rPr lang="en-GB" altLang="fr-FR" smtClean="0"/>
              <a:t>Third Outline Level</a:t>
            </a:r>
          </a:p>
          <a:p>
            <a:pPr lvl="3"/>
            <a:r>
              <a:rPr lang="en-GB" altLang="fr-FR" smtClean="0"/>
              <a:t>Fourth Outline Level</a:t>
            </a:r>
          </a:p>
          <a:p>
            <a:pPr lvl="4"/>
            <a:r>
              <a:rPr lang="en-GB" altLang="fr-FR" smtClean="0"/>
              <a:t>Fifth Outline Level</a:t>
            </a:r>
          </a:p>
          <a:p>
            <a:pPr lvl="4"/>
            <a:r>
              <a:rPr lang="en-GB" altLang="fr-FR" smtClean="0"/>
              <a:t>Sixth Outline Level</a:t>
            </a:r>
          </a:p>
          <a:p>
            <a:pPr lvl="4"/>
            <a:r>
              <a:rPr lang="en-GB" altLang="fr-FR" smtClean="0"/>
              <a:t>Seventh Outline Level</a:t>
            </a:r>
          </a:p>
          <a:p>
            <a:pPr lvl="4"/>
            <a:r>
              <a:rPr lang="en-GB" altLang="fr-FR" smtClean="0"/>
              <a:t>Eighth Outline Level</a:t>
            </a:r>
          </a:p>
          <a:p>
            <a:pPr lvl="4"/>
            <a:r>
              <a:rPr lang="en-GB" altLang="fr-FR" smtClean="0"/>
              <a:t>Ninth Outline Level</a:t>
            </a:r>
          </a:p>
        </p:txBody>
      </p:sp>
    </p:spTree>
    <p:extLst>
      <p:ext uri="{BB962C8B-B14F-4D97-AF65-F5344CB8AC3E}">
        <p14:creationId xmlns:p14="http://schemas.microsoft.com/office/powerpoint/2010/main" val="304496379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ctr" defTabSz="41292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89989" indent="-194997" algn="ctr" defTabSz="41292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4977" indent="-194997" algn="ctr" defTabSz="41292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79967" indent="-194997" algn="ctr" defTabSz="41292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74962" indent="-194997" algn="ctr" defTabSz="41292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87883" indent="-194997" algn="ctr" defTabSz="41292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800811" indent="-194997" algn="ctr" defTabSz="41292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13733" indent="-194997" algn="ctr" defTabSz="41292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26656" indent="-194997" algn="ctr" defTabSz="412923"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89989" indent="-292493" algn="l" defTabSz="412923" rtl="0" fontAlgn="base" hangingPunct="0">
        <a:lnSpc>
          <a:spcPct val="93000"/>
        </a:lnSpc>
        <a:spcBef>
          <a:spcPct val="0"/>
        </a:spcBef>
        <a:spcAft>
          <a:spcPts val="806"/>
        </a:spcAft>
        <a:buClr>
          <a:srgbClr val="000000"/>
        </a:buClr>
        <a:buSzPct val="100000"/>
        <a:buFont typeface="Arial" pitchFamily="34" charset="0"/>
        <a:buChar char="•"/>
        <a:defRPr sz="1800">
          <a:solidFill>
            <a:srgbClr val="000000"/>
          </a:solidFill>
          <a:latin typeface="+mn-lt"/>
          <a:ea typeface="+mn-ea"/>
          <a:cs typeface="+mn-cs"/>
        </a:defRPr>
      </a:lvl1pPr>
      <a:lvl2pPr marL="779967" indent="-259510" algn="l" defTabSz="412923" rtl="0" fontAlgn="base" hangingPunct="0">
        <a:lnSpc>
          <a:spcPct val="93000"/>
        </a:lnSpc>
        <a:spcBef>
          <a:spcPct val="0"/>
        </a:spcBef>
        <a:spcAft>
          <a:spcPts val="1032"/>
        </a:spcAft>
        <a:buClr>
          <a:srgbClr val="000000"/>
        </a:buClr>
        <a:buSzPct val="75000"/>
        <a:buFont typeface="Symbol" pitchFamily="18" charset="2"/>
        <a:buChar char=""/>
        <a:defRPr sz="2400">
          <a:solidFill>
            <a:srgbClr val="000000"/>
          </a:solidFill>
          <a:latin typeface="+mn-lt"/>
          <a:ea typeface="+mn-ea"/>
          <a:cs typeface="+mn-cs"/>
        </a:defRPr>
      </a:lvl2pPr>
      <a:lvl3pPr marL="1169950" indent="-194997" algn="l" defTabSz="412923"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59937" indent="-194997" algn="l" defTabSz="412923" rtl="0" fontAlgn="base" hangingPunct="0">
        <a:lnSpc>
          <a:spcPct val="93000"/>
        </a:lnSpc>
        <a:spcBef>
          <a:spcPct val="0"/>
        </a:spcBef>
        <a:spcAft>
          <a:spcPts val="522"/>
        </a:spcAft>
        <a:buClr>
          <a:srgbClr val="000000"/>
        </a:buClr>
        <a:buSzPct val="75000"/>
        <a:buFont typeface="Symbol" pitchFamily="18" charset="2"/>
        <a:buChar char=""/>
        <a:defRPr sz="1800">
          <a:solidFill>
            <a:srgbClr val="000000"/>
          </a:solidFill>
          <a:latin typeface="+mn-lt"/>
          <a:ea typeface="+mn-ea"/>
          <a:cs typeface="+mn-cs"/>
        </a:defRPr>
      </a:lvl4pPr>
      <a:lvl5pPr marL="1949918" indent="-194997" algn="l" defTabSz="41292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62848" indent="-194997" algn="l" defTabSz="41292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75765" indent="-194997" algn="l" defTabSz="41292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188683" indent="-194997" algn="l" defTabSz="41292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601615" indent="-194997" algn="l" defTabSz="41292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fr-FR"/>
      </a:defPPr>
      <a:lvl1pPr marL="0" algn="l" defTabSz="825845" rtl="0" eaLnBrk="1" latinLnBrk="0" hangingPunct="1">
        <a:defRPr sz="1600" kern="1200">
          <a:solidFill>
            <a:schemeClr val="tx1"/>
          </a:solidFill>
          <a:latin typeface="+mn-lt"/>
          <a:ea typeface="+mn-ea"/>
          <a:cs typeface="+mn-cs"/>
        </a:defRPr>
      </a:lvl1pPr>
      <a:lvl2pPr marL="412923" algn="l" defTabSz="825845" rtl="0" eaLnBrk="1" latinLnBrk="0" hangingPunct="1">
        <a:defRPr sz="1600" kern="1200">
          <a:solidFill>
            <a:schemeClr val="tx1"/>
          </a:solidFill>
          <a:latin typeface="+mn-lt"/>
          <a:ea typeface="+mn-ea"/>
          <a:cs typeface="+mn-cs"/>
        </a:defRPr>
      </a:lvl2pPr>
      <a:lvl3pPr marL="825845" algn="l" defTabSz="825845" rtl="0" eaLnBrk="1" latinLnBrk="0" hangingPunct="1">
        <a:defRPr sz="1600" kern="1200">
          <a:solidFill>
            <a:schemeClr val="tx1"/>
          </a:solidFill>
          <a:latin typeface="+mn-lt"/>
          <a:ea typeface="+mn-ea"/>
          <a:cs typeface="+mn-cs"/>
        </a:defRPr>
      </a:lvl3pPr>
      <a:lvl4pPr marL="1238774" algn="l" defTabSz="825845" rtl="0" eaLnBrk="1" latinLnBrk="0" hangingPunct="1">
        <a:defRPr sz="1600" kern="1200">
          <a:solidFill>
            <a:schemeClr val="tx1"/>
          </a:solidFill>
          <a:latin typeface="+mn-lt"/>
          <a:ea typeface="+mn-ea"/>
          <a:cs typeface="+mn-cs"/>
        </a:defRPr>
      </a:lvl4pPr>
      <a:lvl5pPr marL="1651697" algn="l" defTabSz="825845" rtl="0" eaLnBrk="1" latinLnBrk="0" hangingPunct="1">
        <a:defRPr sz="1600" kern="1200">
          <a:solidFill>
            <a:schemeClr val="tx1"/>
          </a:solidFill>
          <a:latin typeface="+mn-lt"/>
          <a:ea typeface="+mn-ea"/>
          <a:cs typeface="+mn-cs"/>
        </a:defRPr>
      </a:lvl5pPr>
      <a:lvl6pPr marL="2064609" algn="l" defTabSz="825845" rtl="0" eaLnBrk="1" latinLnBrk="0" hangingPunct="1">
        <a:defRPr sz="1600" kern="1200">
          <a:solidFill>
            <a:schemeClr val="tx1"/>
          </a:solidFill>
          <a:latin typeface="+mn-lt"/>
          <a:ea typeface="+mn-ea"/>
          <a:cs typeface="+mn-cs"/>
        </a:defRPr>
      </a:lvl6pPr>
      <a:lvl7pPr marL="2477544" algn="l" defTabSz="825845" rtl="0" eaLnBrk="1" latinLnBrk="0" hangingPunct="1">
        <a:defRPr sz="1600" kern="1200">
          <a:solidFill>
            <a:schemeClr val="tx1"/>
          </a:solidFill>
          <a:latin typeface="+mn-lt"/>
          <a:ea typeface="+mn-ea"/>
          <a:cs typeface="+mn-cs"/>
        </a:defRPr>
      </a:lvl7pPr>
      <a:lvl8pPr marL="2890470" algn="l" defTabSz="825845" rtl="0" eaLnBrk="1" latinLnBrk="0" hangingPunct="1">
        <a:defRPr sz="1600" kern="1200">
          <a:solidFill>
            <a:schemeClr val="tx1"/>
          </a:solidFill>
          <a:latin typeface="+mn-lt"/>
          <a:ea typeface="+mn-ea"/>
          <a:cs typeface="+mn-cs"/>
        </a:defRPr>
      </a:lvl8pPr>
      <a:lvl9pPr marL="3303400" algn="l" defTabSz="825845"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2"/>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smtClean="0"/>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smtClean="0"/>
              <a:t>Click to edit the outline text format</a:t>
            </a:r>
          </a:p>
          <a:p>
            <a:pPr lvl="1"/>
            <a:r>
              <a:rPr lang="en-GB" altLang="fr-FR" smtClean="0"/>
              <a:t>Second Outline Level</a:t>
            </a:r>
          </a:p>
          <a:p>
            <a:pPr lvl="2"/>
            <a:r>
              <a:rPr lang="en-GB" altLang="fr-FR" smtClean="0"/>
              <a:t>Third Outline Level</a:t>
            </a:r>
          </a:p>
          <a:p>
            <a:pPr lvl="3"/>
            <a:r>
              <a:rPr lang="en-GB" altLang="fr-FR" smtClean="0"/>
              <a:t>Fourth Outline Level</a:t>
            </a:r>
          </a:p>
          <a:p>
            <a:pPr lvl="4"/>
            <a:r>
              <a:rPr lang="en-GB" altLang="fr-FR" smtClean="0"/>
              <a:t>Fifth Outline Level</a:t>
            </a:r>
          </a:p>
          <a:p>
            <a:pPr lvl="4"/>
            <a:r>
              <a:rPr lang="en-GB" altLang="fr-FR" smtClean="0"/>
              <a:t>Sixth Outline Level</a:t>
            </a:r>
          </a:p>
          <a:p>
            <a:pPr lvl="4"/>
            <a:r>
              <a:rPr lang="en-GB" altLang="fr-FR" smtClean="0"/>
              <a:t>Seventh Outline Level</a:t>
            </a:r>
          </a:p>
          <a:p>
            <a:pPr lvl="4"/>
            <a:r>
              <a:rPr lang="en-GB" altLang="fr-FR" smtClean="0"/>
              <a:t>Eighth Outline Level</a:t>
            </a:r>
          </a:p>
          <a:p>
            <a:pPr lvl="4"/>
            <a:r>
              <a:rPr lang="en-GB" altLang="fr-FR" smtClean="0"/>
              <a:t>Ninth Outline Level</a:t>
            </a:r>
          </a:p>
        </p:txBody>
      </p:sp>
    </p:spTree>
    <p:extLst>
      <p:ext uri="{BB962C8B-B14F-4D97-AF65-F5344CB8AC3E}">
        <p14:creationId xmlns:p14="http://schemas.microsoft.com/office/powerpoint/2010/main" val="191992191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ctr" defTabSz="413479"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90514" indent="-195259" algn="ctr" defTabSz="413479"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5764" indent="-195259" algn="ctr" defTabSz="413479"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81019" indent="-195259" algn="ctr" defTabSz="413479"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76275" indent="-195259" algn="ctr" defTabSz="413479"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89755" indent="-195259" algn="ctr" defTabSz="413479"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803239" indent="-195259" algn="ctr" defTabSz="413479"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16717" indent="-195259" algn="ctr" defTabSz="413479"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30200" indent="-195259" algn="ctr" defTabSz="413479"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90514" indent="-292885" algn="l" defTabSz="413479" rtl="0" fontAlgn="base" hangingPunct="0">
        <a:lnSpc>
          <a:spcPct val="93000"/>
        </a:lnSpc>
        <a:spcBef>
          <a:spcPct val="0"/>
        </a:spcBef>
        <a:spcAft>
          <a:spcPts val="806"/>
        </a:spcAft>
        <a:buClr>
          <a:srgbClr val="000000"/>
        </a:buClr>
        <a:buSzPct val="100000"/>
        <a:buFont typeface="Arial" pitchFamily="34" charset="0"/>
        <a:buChar char="•"/>
        <a:defRPr sz="1800">
          <a:solidFill>
            <a:srgbClr val="000000"/>
          </a:solidFill>
          <a:latin typeface="+mn-lt"/>
          <a:ea typeface="+mn-ea"/>
          <a:cs typeface="+mn-cs"/>
        </a:defRPr>
      </a:lvl1pPr>
      <a:lvl2pPr marL="781019" indent="-259861" algn="l" defTabSz="413479" rtl="0" fontAlgn="base" hangingPunct="0">
        <a:lnSpc>
          <a:spcPct val="93000"/>
        </a:lnSpc>
        <a:spcBef>
          <a:spcPct val="0"/>
        </a:spcBef>
        <a:spcAft>
          <a:spcPts val="1032"/>
        </a:spcAft>
        <a:buClr>
          <a:srgbClr val="000000"/>
        </a:buClr>
        <a:buSzPct val="75000"/>
        <a:buFont typeface="Symbol" pitchFamily="18" charset="2"/>
        <a:buChar char=""/>
        <a:defRPr sz="2400">
          <a:solidFill>
            <a:srgbClr val="000000"/>
          </a:solidFill>
          <a:latin typeface="+mn-lt"/>
          <a:ea typeface="+mn-ea"/>
          <a:cs typeface="+mn-cs"/>
        </a:defRPr>
      </a:lvl2pPr>
      <a:lvl3pPr marL="1171528" indent="-195259" algn="l" defTabSz="413479"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62041" indent="-195259" algn="l" defTabSz="413479" rtl="0" fontAlgn="base" hangingPunct="0">
        <a:lnSpc>
          <a:spcPct val="93000"/>
        </a:lnSpc>
        <a:spcBef>
          <a:spcPct val="0"/>
        </a:spcBef>
        <a:spcAft>
          <a:spcPts val="522"/>
        </a:spcAft>
        <a:buClr>
          <a:srgbClr val="000000"/>
        </a:buClr>
        <a:buSzPct val="75000"/>
        <a:buFont typeface="Symbol" pitchFamily="18" charset="2"/>
        <a:buChar char=""/>
        <a:defRPr sz="1800">
          <a:solidFill>
            <a:srgbClr val="000000"/>
          </a:solidFill>
          <a:latin typeface="+mn-lt"/>
          <a:ea typeface="+mn-ea"/>
          <a:cs typeface="+mn-cs"/>
        </a:defRPr>
      </a:lvl4pPr>
      <a:lvl5pPr marL="1952548" indent="-195259" algn="l" defTabSz="413479"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66034" indent="-195259" algn="l" defTabSz="413479"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79510" indent="-195259" algn="l" defTabSz="413479"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192985" indent="-195259" algn="l" defTabSz="413479"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606472" indent="-195259" algn="l" defTabSz="413479"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fr-FR"/>
      </a:defPPr>
      <a:lvl1pPr marL="0" algn="l" defTabSz="826960" rtl="0" eaLnBrk="1" latinLnBrk="0" hangingPunct="1">
        <a:defRPr sz="1600" kern="1200">
          <a:solidFill>
            <a:schemeClr val="tx1"/>
          </a:solidFill>
          <a:latin typeface="+mn-lt"/>
          <a:ea typeface="+mn-ea"/>
          <a:cs typeface="+mn-cs"/>
        </a:defRPr>
      </a:lvl1pPr>
      <a:lvl2pPr marL="413479" algn="l" defTabSz="826960" rtl="0" eaLnBrk="1" latinLnBrk="0" hangingPunct="1">
        <a:defRPr sz="1600" kern="1200">
          <a:solidFill>
            <a:schemeClr val="tx1"/>
          </a:solidFill>
          <a:latin typeface="+mn-lt"/>
          <a:ea typeface="+mn-ea"/>
          <a:cs typeface="+mn-cs"/>
        </a:defRPr>
      </a:lvl2pPr>
      <a:lvl3pPr marL="826960" algn="l" defTabSz="826960" rtl="0" eaLnBrk="1" latinLnBrk="0" hangingPunct="1">
        <a:defRPr sz="1600" kern="1200">
          <a:solidFill>
            <a:schemeClr val="tx1"/>
          </a:solidFill>
          <a:latin typeface="+mn-lt"/>
          <a:ea typeface="+mn-ea"/>
          <a:cs typeface="+mn-cs"/>
        </a:defRPr>
      </a:lvl3pPr>
      <a:lvl4pPr marL="1240444" algn="l" defTabSz="826960" rtl="0" eaLnBrk="1" latinLnBrk="0" hangingPunct="1">
        <a:defRPr sz="1600" kern="1200">
          <a:solidFill>
            <a:schemeClr val="tx1"/>
          </a:solidFill>
          <a:latin typeface="+mn-lt"/>
          <a:ea typeface="+mn-ea"/>
          <a:cs typeface="+mn-cs"/>
        </a:defRPr>
      </a:lvl4pPr>
      <a:lvl5pPr marL="1653923" algn="l" defTabSz="826960" rtl="0" eaLnBrk="1" latinLnBrk="0" hangingPunct="1">
        <a:defRPr sz="1600" kern="1200">
          <a:solidFill>
            <a:schemeClr val="tx1"/>
          </a:solidFill>
          <a:latin typeface="+mn-lt"/>
          <a:ea typeface="+mn-ea"/>
          <a:cs typeface="+mn-cs"/>
        </a:defRPr>
      </a:lvl5pPr>
      <a:lvl6pPr marL="2067402" algn="l" defTabSz="826960" rtl="0" eaLnBrk="1" latinLnBrk="0" hangingPunct="1">
        <a:defRPr sz="1600" kern="1200">
          <a:solidFill>
            <a:schemeClr val="tx1"/>
          </a:solidFill>
          <a:latin typeface="+mn-lt"/>
          <a:ea typeface="+mn-ea"/>
          <a:cs typeface="+mn-cs"/>
        </a:defRPr>
      </a:lvl6pPr>
      <a:lvl7pPr marL="2480887" algn="l" defTabSz="826960" rtl="0" eaLnBrk="1" latinLnBrk="0" hangingPunct="1">
        <a:defRPr sz="1600" kern="1200">
          <a:solidFill>
            <a:schemeClr val="tx1"/>
          </a:solidFill>
          <a:latin typeface="+mn-lt"/>
          <a:ea typeface="+mn-ea"/>
          <a:cs typeface="+mn-cs"/>
        </a:defRPr>
      </a:lvl7pPr>
      <a:lvl8pPr marL="2894368" algn="l" defTabSz="826960" rtl="0" eaLnBrk="1" latinLnBrk="0" hangingPunct="1">
        <a:defRPr sz="1600" kern="1200">
          <a:solidFill>
            <a:schemeClr val="tx1"/>
          </a:solidFill>
          <a:latin typeface="+mn-lt"/>
          <a:ea typeface="+mn-ea"/>
          <a:cs typeface="+mn-cs"/>
        </a:defRPr>
      </a:lvl8pPr>
      <a:lvl9pPr marL="3307851" algn="l" defTabSz="826960"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2"/>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smtClean="0"/>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smtClean="0"/>
              <a:t>Click to edit the outline text format</a:t>
            </a:r>
          </a:p>
          <a:p>
            <a:pPr lvl="1"/>
            <a:r>
              <a:rPr lang="en-GB" altLang="fr-FR" smtClean="0"/>
              <a:t>Second Outline Level</a:t>
            </a:r>
          </a:p>
          <a:p>
            <a:pPr lvl="2"/>
            <a:r>
              <a:rPr lang="en-GB" altLang="fr-FR" smtClean="0"/>
              <a:t>Third Outline Level</a:t>
            </a:r>
          </a:p>
          <a:p>
            <a:pPr lvl="3"/>
            <a:r>
              <a:rPr lang="en-GB" altLang="fr-FR" smtClean="0"/>
              <a:t>Fourth Outline Level</a:t>
            </a:r>
          </a:p>
          <a:p>
            <a:pPr lvl="4"/>
            <a:r>
              <a:rPr lang="en-GB" altLang="fr-FR" smtClean="0"/>
              <a:t>Fifth Outline Level</a:t>
            </a:r>
          </a:p>
          <a:p>
            <a:pPr lvl="4"/>
            <a:r>
              <a:rPr lang="en-GB" altLang="fr-FR" smtClean="0"/>
              <a:t>Sixth Outline Level</a:t>
            </a:r>
          </a:p>
          <a:p>
            <a:pPr lvl="4"/>
            <a:r>
              <a:rPr lang="en-GB" altLang="fr-FR" smtClean="0"/>
              <a:t>Seventh Outline Level</a:t>
            </a:r>
          </a:p>
          <a:p>
            <a:pPr lvl="4"/>
            <a:r>
              <a:rPr lang="en-GB" altLang="fr-FR" smtClean="0"/>
              <a:t>Eighth Outline Level</a:t>
            </a:r>
          </a:p>
          <a:p>
            <a:pPr lvl="4"/>
            <a:r>
              <a:rPr lang="en-GB" altLang="fr-FR" smtClean="0"/>
              <a:t>Ninth Outline Level</a:t>
            </a:r>
          </a:p>
        </p:txBody>
      </p:sp>
    </p:spTree>
    <p:extLst>
      <p:ext uri="{BB962C8B-B14F-4D97-AF65-F5344CB8AC3E}">
        <p14:creationId xmlns:p14="http://schemas.microsoft.com/office/powerpoint/2010/main" val="358467957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ctr" defTabSz="414081"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91080" indent="-195541" algn="ctr" defTabSz="414081"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6615" indent="-195541" algn="ctr" defTabSz="414081"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82153" indent="-195541" algn="ctr" defTabSz="414081"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77692" indent="-195541" algn="ctr" defTabSz="414081"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91774" indent="-195541" algn="ctr" defTabSz="414081"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805859" indent="-195541" algn="ctr" defTabSz="414081"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19937" indent="-195541" algn="ctr" defTabSz="414081"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34022" indent="-195541" algn="ctr" defTabSz="414081"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91080" indent="-293310" algn="l" defTabSz="414081" rtl="0" fontAlgn="base" hangingPunct="0">
        <a:lnSpc>
          <a:spcPct val="93000"/>
        </a:lnSpc>
        <a:spcBef>
          <a:spcPct val="0"/>
        </a:spcBef>
        <a:spcAft>
          <a:spcPts val="806"/>
        </a:spcAft>
        <a:buClr>
          <a:srgbClr val="000000"/>
        </a:buClr>
        <a:buSzPct val="100000"/>
        <a:buFont typeface="Arial" pitchFamily="34" charset="0"/>
        <a:buChar char="•"/>
        <a:defRPr sz="1800">
          <a:solidFill>
            <a:srgbClr val="000000"/>
          </a:solidFill>
          <a:latin typeface="+mn-lt"/>
          <a:ea typeface="+mn-ea"/>
          <a:cs typeface="+mn-cs"/>
        </a:defRPr>
      </a:lvl1pPr>
      <a:lvl2pPr marL="782153" indent="-260239" algn="l" defTabSz="414081" rtl="0" fontAlgn="base" hangingPunct="0">
        <a:lnSpc>
          <a:spcPct val="93000"/>
        </a:lnSpc>
        <a:spcBef>
          <a:spcPct val="0"/>
        </a:spcBef>
        <a:spcAft>
          <a:spcPts val="1032"/>
        </a:spcAft>
        <a:buClr>
          <a:srgbClr val="000000"/>
        </a:buClr>
        <a:buSzPct val="75000"/>
        <a:buFont typeface="Symbol" pitchFamily="18" charset="2"/>
        <a:buChar char=""/>
        <a:defRPr sz="2400">
          <a:solidFill>
            <a:srgbClr val="000000"/>
          </a:solidFill>
          <a:latin typeface="+mn-lt"/>
          <a:ea typeface="+mn-ea"/>
          <a:cs typeface="+mn-cs"/>
        </a:defRPr>
      </a:lvl2pPr>
      <a:lvl3pPr marL="1173230" indent="-195541" algn="l" defTabSz="414081"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64309" indent="-195541" algn="l" defTabSz="414081" rtl="0" fontAlgn="base" hangingPunct="0">
        <a:lnSpc>
          <a:spcPct val="93000"/>
        </a:lnSpc>
        <a:spcBef>
          <a:spcPct val="0"/>
        </a:spcBef>
        <a:spcAft>
          <a:spcPts val="522"/>
        </a:spcAft>
        <a:buClr>
          <a:srgbClr val="000000"/>
        </a:buClr>
        <a:buSzPct val="75000"/>
        <a:buFont typeface="Symbol" pitchFamily="18" charset="2"/>
        <a:buChar char=""/>
        <a:defRPr sz="1800">
          <a:solidFill>
            <a:srgbClr val="000000"/>
          </a:solidFill>
          <a:latin typeface="+mn-lt"/>
          <a:ea typeface="+mn-ea"/>
          <a:cs typeface="+mn-cs"/>
        </a:defRPr>
      </a:lvl4pPr>
      <a:lvl5pPr marL="1955386" indent="-195541" algn="l" defTabSz="414081"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69468" indent="-195541" algn="l" defTabSz="414081"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83549" indent="-195541" algn="l" defTabSz="414081"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197627" indent="-195541" algn="l" defTabSz="414081"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611711" indent="-195541" algn="l" defTabSz="414081"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fr-FR"/>
      </a:defPPr>
      <a:lvl1pPr marL="0" algn="l" defTabSz="828163" rtl="0" eaLnBrk="1" latinLnBrk="0" hangingPunct="1">
        <a:defRPr sz="1600" kern="1200">
          <a:solidFill>
            <a:schemeClr val="tx1"/>
          </a:solidFill>
          <a:latin typeface="+mn-lt"/>
          <a:ea typeface="+mn-ea"/>
          <a:cs typeface="+mn-cs"/>
        </a:defRPr>
      </a:lvl1pPr>
      <a:lvl2pPr marL="414081" algn="l" defTabSz="828163" rtl="0" eaLnBrk="1" latinLnBrk="0" hangingPunct="1">
        <a:defRPr sz="1600" kern="1200">
          <a:solidFill>
            <a:schemeClr val="tx1"/>
          </a:solidFill>
          <a:latin typeface="+mn-lt"/>
          <a:ea typeface="+mn-ea"/>
          <a:cs typeface="+mn-cs"/>
        </a:defRPr>
      </a:lvl2pPr>
      <a:lvl3pPr marL="828163" algn="l" defTabSz="828163" rtl="0" eaLnBrk="1" latinLnBrk="0" hangingPunct="1">
        <a:defRPr sz="1600" kern="1200">
          <a:solidFill>
            <a:schemeClr val="tx1"/>
          </a:solidFill>
          <a:latin typeface="+mn-lt"/>
          <a:ea typeface="+mn-ea"/>
          <a:cs typeface="+mn-cs"/>
        </a:defRPr>
      </a:lvl3pPr>
      <a:lvl4pPr marL="1242244" algn="l" defTabSz="828163" rtl="0" eaLnBrk="1" latinLnBrk="0" hangingPunct="1">
        <a:defRPr sz="1600" kern="1200">
          <a:solidFill>
            <a:schemeClr val="tx1"/>
          </a:solidFill>
          <a:latin typeface="+mn-lt"/>
          <a:ea typeface="+mn-ea"/>
          <a:cs typeface="+mn-cs"/>
        </a:defRPr>
      </a:lvl4pPr>
      <a:lvl5pPr marL="1656326" algn="l" defTabSz="828163" rtl="0" eaLnBrk="1" latinLnBrk="0" hangingPunct="1">
        <a:defRPr sz="1600" kern="1200">
          <a:solidFill>
            <a:schemeClr val="tx1"/>
          </a:solidFill>
          <a:latin typeface="+mn-lt"/>
          <a:ea typeface="+mn-ea"/>
          <a:cs typeface="+mn-cs"/>
        </a:defRPr>
      </a:lvl5pPr>
      <a:lvl6pPr marL="2070409" algn="l" defTabSz="828163" rtl="0" eaLnBrk="1" latinLnBrk="0" hangingPunct="1">
        <a:defRPr sz="1600" kern="1200">
          <a:solidFill>
            <a:schemeClr val="tx1"/>
          </a:solidFill>
          <a:latin typeface="+mn-lt"/>
          <a:ea typeface="+mn-ea"/>
          <a:cs typeface="+mn-cs"/>
        </a:defRPr>
      </a:lvl6pPr>
      <a:lvl7pPr marL="2484490" algn="l" defTabSz="828163" rtl="0" eaLnBrk="1" latinLnBrk="0" hangingPunct="1">
        <a:defRPr sz="1600" kern="1200">
          <a:solidFill>
            <a:schemeClr val="tx1"/>
          </a:solidFill>
          <a:latin typeface="+mn-lt"/>
          <a:ea typeface="+mn-ea"/>
          <a:cs typeface="+mn-cs"/>
        </a:defRPr>
      </a:lvl7pPr>
      <a:lvl8pPr marL="2898571" algn="l" defTabSz="828163" rtl="0" eaLnBrk="1" latinLnBrk="0" hangingPunct="1">
        <a:defRPr sz="1600" kern="1200">
          <a:solidFill>
            <a:schemeClr val="tx1"/>
          </a:solidFill>
          <a:latin typeface="+mn-lt"/>
          <a:ea typeface="+mn-ea"/>
          <a:cs typeface="+mn-cs"/>
        </a:defRPr>
      </a:lvl8pPr>
      <a:lvl9pPr marL="3312655" algn="l" defTabSz="82816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8.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0.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9.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91.xml"/><Relationship Id="rId5" Type="http://schemas.openxmlformats.org/officeDocument/2006/relationships/image" Target="../media/image16.pn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03.xml"/><Relationship Id="rId5" Type="http://schemas.openxmlformats.org/officeDocument/2006/relationships/image" Target="../media/image16.pn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15.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15.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4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54.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65.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8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8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98.xml"/></Relationships>
</file>

<file path=ppt/slides/_rels/slide3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9.xml"/><Relationship Id="rId1" Type="http://schemas.openxmlformats.org/officeDocument/2006/relationships/slideLayout" Target="../slideLayouts/slideLayout214.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20.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48.xml"/></Relationships>
</file>

<file path=ppt/slides/_rels/slide3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1.xml"/><Relationship Id="rId1" Type="http://schemas.openxmlformats.org/officeDocument/2006/relationships/slideLayout" Target="../slideLayouts/slideLayout258.xm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0.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55576" y="620688"/>
            <a:ext cx="7920880" cy="707886"/>
          </a:xfrm>
          <a:prstGeom prst="rect">
            <a:avLst/>
          </a:prstGeom>
          <a:noFill/>
        </p:spPr>
        <p:txBody>
          <a:bodyPr wrap="square" rtlCol="0">
            <a:spAutoFit/>
          </a:bodyPr>
          <a:lstStyle/>
          <a:p>
            <a:pPr algn="ctr" defTabSz="911665"/>
            <a:r>
              <a:rPr lang="fr-CA" sz="4000" b="1" dirty="0" smtClean="0">
                <a:solidFill>
                  <a:srgbClr val="000000"/>
                </a:solidFill>
              </a:rPr>
              <a:t>TOP 5 en 2015</a:t>
            </a:r>
            <a:endParaRPr lang="fr-CA" sz="4000" b="1" dirty="0">
              <a:solidFill>
                <a:srgbClr val="000000"/>
              </a:solidFill>
            </a:endParaRPr>
          </a:p>
        </p:txBody>
      </p:sp>
      <p:sp>
        <p:nvSpPr>
          <p:cNvPr id="4" name="Rectangle 3"/>
          <p:cNvSpPr/>
          <p:nvPr/>
        </p:nvSpPr>
        <p:spPr>
          <a:xfrm>
            <a:off x="173748" y="3542928"/>
            <a:ext cx="5757508" cy="2677656"/>
          </a:xfrm>
          <a:prstGeom prst="rect">
            <a:avLst/>
          </a:prstGeom>
        </p:spPr>
        <p:txBody>
          <a:bodyPr wrap="square">
            <a:spAutoFit/>
          </a:bodyPr>
          <a:lstStyle/>
          <a:p>
            <a:pPr defTabSz="911665"/>
            <a:r>
              <a:rPr lang="fr-CA" sz="2400" b="1" dirty="0">
                <a:solidFill>
                  <a:srgbClr val="000000"/>
                </a:solidFill>
              </a:rPr>
              <a:t>Luc Trudeau, </a:t>
            </a:r>
            <a:r>
              <a:rPr lang="fr-CA" sz="2400" b="1" dirty="0" smtClean="0">
                <a:solidFill>
                  <a:srgbClr val="000000"/>
                </a:solidFill>
              </a:rPr>
              <a:t>MD, </a:t>
            </a:r>
            <a:r>
              <a:rPr lang="fr-CA" sz="2400" b="1" dirty="0">
                <a:solidFill>
                  <a:srgbClr val="000000"/>
                </a:solidFill>
              </a:rPr>
              <a:t>FRCPC</a:t>
            </a:r>
          </a:p>
          <a:p>
            <a:pPr defTabSz="911665"/>
            <a:r>
              <a:rPr lang="fr-CA" sz="2400" b="1" dirty="0">
                <a:solidFill>
                  <a:srgbClr val="000000"/>
                </a:solidFill>
              </a:rPr>
              <a:t>Interniste</a:t>
            </a:r>
          </a:p>
          <a:p>
            <a:pPr defTabSz="911665"/>
            <a:r>
              <a:rPr lang="fr-CA" sz="2400" b="1" dirty="0">
                <a:solidFill>
                  <a:srgbClr val="000000"/>
                </a:solidFill>
              </a:rPr>
              <a:t>Centre de </a:t>
            </a:r>
            <a:r>
              <a:rPr lang="fr-CA" sz="2400" b="1" dirty="0" smtClean="0">
                <a:solidFill>
                  <a:srgbClr val="000000"/>
                </a:solidFill>
              </a:rPr>
              <a:t>prévention cardiovasculaire</a:t>
            </a:r>
            <a:endParaRPr lang="fr-CA" sz="2400" b="1" dirty="0">
              <a:solidFill>
                <a:srgbClr val="000000"/>
              </a:solidFill>
            </a:endParaRPr>
          </a:p>
          <a:p>
            <a:pPr defTabSz="911665"/>
            <a:r>
              <a:rPr lang="fr-CA" sz="2400" b="1" dirty="0">
                <a:solidFill>
                  <a:srgbClr val="000000"/>
                </a:solidFill>
              </a:rPr>
              <a:t>Hôpital général juif</a:t>
            </a:r>
          </a:p>
          <a:p>
            <a:pPr defTabSz="911665"/>
            <a:r>
              <a:rPr lang="fr-CA" sz="2400" b="1" dirty="0">
                <a:solidFill>
                  <a:srgbClr val="000000"/>
                </a:solidFill>
              </a:rPr>
              <a:t>Membre du PECH </a:t>
            </a:r>
          </a:p>
          <a:p>
            <a:pPr defTabSz="911665"/>
            <a:r>
              <a:rPr lang="fr-CA" sz="2400" b="1" dirty="0">
                <a:solidFill>
                  <a:srgbClr val="000000"/>
                </a:solidFill>
              </a:rPr>
              <a:t>Assistant-Professeur de médecine </a:t>
            </a:r>
          </a:p>
          <a:p>
            <a:pPr defTabSz="911665"/>
            <a:r>
              <a:rPr lang="fr-CA" sz="2400" b="1" dirty="0">
                <a:solidFill>
                  <a:srgbClr val="000000"/>
                </a:solidFill>
              </a:rPr>
              <a:t>Université McGill</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6918" y="4828199"/>
            <a:ext cx="828675"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1256" y="2623876"/>
            <a:ext cx="3072650" cy="183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224" y="4828199"/>
            <a:ext cx="2594682" cy="1741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25031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43608" y="391254"/>
            <a:ext cx="7272808" cy="523220"/>
          </a:xfrm>
          <a:prstGeom prst="rect">
            <a:avLst/>
          </a:prstGeom>
          <a:noFill/>
        </p:spPr>
        <p:txBody>
          <a:bodyPr wrap="square" rtlCol="0">
            <a:spAutoFit/>
          </a:bodyPr>
          <a:lstStyle/>
          <a:p>
            <a:pPr algn="ctr"/>
            <a:r>
              <a:rPr lang="fr-CA" sz="2800" b="1" dirty="0" smtClean="0">
                <a:latin typeface="Arial" panose="020B0604020202020204" pitchFamily="34" charset="0"/>
                <a:cs typeface="Arial" panose="020B0604020202020204" pitchFamily="34" charset="0"/>
              </a:rPr>
              <a:t>Introduction</a:t>
            </a:r>
            <a:endParaRPr lang="fr-CA" sz="2800" b="1" dirty="0">
              <a:latin typeface="Arial" panose="020B0604020202020204" pitchFamily="34" charset="0"/>
              <a:cs typeface="Arial" panose="020B0604020202020204" pitchFamily="34" charset="0"/>
            </a:endParaRPr>
          </a:p>
        </p:txBody>
      </p:sp>
      <p:sp>
        <p:nvSpPr>
          <p:cNvPr id="3" name="ZoneTexte 2"/>
          <p:cNvSpPr txBox="1"/>
          <p:nvPr/>
        </p:nvSpPr>
        <p:spPr>
          <a:xfrm>
            <a:off x="395536" y="951098"/>
            <a:ext cx="8496944" cy="6001643"/>
          </a:xfrm>
          <a:prstGeom prst="rect">
            <a:avLst/>
          </a:prstGeom>
          <a:noFill/>
        </p:spPr>
        <p:txBody>
          <a:bodyPr wrap="square" rtlCol="0">
            <a:spAutoFit/>
          </a:bodyPr>
          <a:lstStyle/>
          <a:p>
            <a:pPr marL="342900" indent="-342900">
              <a:buFont typeface="Arial" panose="020B0604020202020204" pitchFamily="34" charset="0"/>
              <a:buChar char="•"/>
            </a:pPr>
            <a:r>
              <a:rPr lang="fr-CA" sz="2400" dirty="0" smtClean="0">
                <a:latin typeface="Arial" panose="020B0604020202020204" pitchFamily="34" charset="0"/>
                <a:cs typeface="Arial" panose="020B0604020202020204" pitchFamily="34" charset="0"/>
              </a:rPr>
              <a:t>10% des femmes enceintes sont hypertendues:</a:t>
            </a:r>
          </a:p>
          <a:p>
            <a:r>
              <a:rPr lang="fr-CA" sz="2400" dirty="0">
                <a:latin typeface="Arial" panose="020B0604020202020204" pitchFamily="34" charset="0"/>
                <a:cs typeface="Arial" panose="020B0604020202020204" pitchFamily="34" charset="0"/>
              </a:rPr>
              <a:t> </a:t>
            </a:r>
            <a:r>
              <a:rPr lang="fr-CA" sz="2400" dirty="0" smtClean="0">
                <a:latin typeface="Arial" panose="020B0604020202020204" pitchFamily="34" charset="0"/>
                <a:cs typeface="Arial" panose="020B0604020202020204" pitchFamily="34" charset="0"/>
              </a:rPr>
              <a:t>    → 1% préexistante</a:t>
            </a:r>
          </a:p>
          <a:p>
            <a:r>
              <a:rPr lang="fr-CA" sz="2400" dirty="0">
                <a:latin typeface="Arial" panose="020B0604020202020204" pitchFamily="34" charset="0"/>
                <a:cs typeface="Arial" panose="020B0604020202020204" pitchFamily="34" charset="0"/>
              </a:rPr>
              <a:t> </a:t>
            </a:r>
            <a:r>
              <a:rPr lang="fr-CA" sz="2400" dirty="0" smtClean="0">
                <a:latin typeface="Arial" panose="020B0604020202020204" pitchFamily="34" charset="0"/>
                <a:cs typeface="Arial" panose="020B0604020202020204" pitchFamily="34" charset="0"/>
              </a:rPr>
              <a:t>    → 5-6% gestationnelle (sans protéinurie)</a:t>
            </a:r>
          </a:p>
          <a:p>
            <a:r>
              <a:rPr lang="fr-CA" sz="2400" dirty="0">
                <a:latin typeface="Arial" panose="020B0604020202020204" pitchFamily="34" charset="0"/>
                <a:cs typeface="Arial" panose="020B0604020202020204" pitchFamily="34" charset="0"/>
              </a:rPr>
              <a:t> </a:t>
            </a:r>
            <a:r>
              <a:rPr lang="fr-CA" sz="2400" dirty="0" smtClean="0">
                <a:latin typeface="Arial" panose="020B0604020202020204" pitchFamily="34" charset="0"/>
                <a:cs typeface="Arial" panose="020B0604020202020204" pitchFamily="34" charset="0"/>
              </a:rPr>
              <a:t>    → 2% pré-éclampsie</a:t>
            </a:r>
          </a:p>
          <a:p>
            <a:pPr marL="342900" indent="-342900">
              <a:buFont typeface="Arial" panose="020B0604020202020204" pitchFamily="34" charset="0"/>
              <a:buChar char="•"/>
            </a:pPr>
            <a:r>
              <a:rPr lang="fr-CA" sz="2400" dirty="0" smtClean="0">
                <a:latin typeface="Arial" panose="020B0604020202020204" pitchFamily="34" charset="0"/>
                <a:cs typeface="Arial" panose="020B0604020202020204" pitchFamily="34" charset="0"/>
              </a:rPr>
              <a:t>HTA pendant la grossesse est associée à des complications périnatales et maternelles</a:t>
            </a:r>
          </a:p>
          <a:p>
            <a:pPr marL="342900" indent="-342900">
              <a:buFont typeface="Arial" panose="020B0604020202020204" pitchFamily="34" charset="0"/>
              <a:buChar char="•"/>
            </a:pPr>
            <a:r>
              <a:rPr lang="fr-CA" sz="2400" dirty="0" smtClean="0">
                <a:latin typeface="Arial" panose="020B0604020202020204" pitchFamily="34" charset="0"/>
                <a:cs typeface="Arial" panose="020B0604020202020204" pitchFamily="34" charset="0"/>
              </a:rPr>
              <a:t>Les cibles tensionnelles ne sont pas claires (définies)</a:t>
            </a:r>
          </a:p>
          <a:p>
            <a:pPr marL="342900" indent="-342900">
              <a:buFont typeface="Arial" panose="020B0604020202020204" pitchFamily="34" charset="0"/>
              <a:buChar char="•"/>
            </a:pPr>
            <a:r>
              <a:rPr lang="fr-CA" sz="2400" dirty="0" smtClean="0">
                <a:latin typeface="Arial" panose="020B0604020202020204" pitchFamily="34" charset="0"/>
                <a:cs typeface="Arial" panose="020B0604020202020204" pitchFamily="34" charset="0"/>
              </a:rPr>
              <a:t>Données </a:t>
            </a:r>
            <a:r>
              <a:rPr lang="fr-CA" sz="2400" dirty="0">
                <a:latin typeface="Arial" panose="020B0604020202020204" pitchFamily="34" charset="0"/>
                <a:cs typeface="Arial" panose="020B0604020202020204" pitchFamily="34" charset="0"/>
              </a:rPr>
              <a:t>disponibles </a:t>
            </a:r>
            <a:r>
              <a:rPr lang="fr-CA" sz="2400" dirty="0" smtClean="0">
                <a:latin typeface="Arial" panose="020B0604020202020204" pitchFamily="34" charset="0"/>
                <a:cs typeface="Arial" panose="020B0604020202020204" pitchFamily="34" charset="0"/>
              </a:rPr>
              <a:t>limitées sur contrôle serré TA</a:t>
            </a:r>
          </a:p>
          <a:p>
            <a:endParaRPr lang="fr-C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CA" sz="2400" dirty="0" smtClean="0">
                <a:latin typeface="Arial" panose="020B0604020202020204" pitchFamily="34" charset="0"/>
                <a:cs typeface="Arial" panose="020B0604020202020204" pitchFamily="34" charset="0"/>
              </a:rPr>
              <a:t>Étude randomisée, ouverte, groupe contrôle;                  HTA préexistante ou gestationnelle</a:t>
            </a:r>
          </a:p>
          <a:p>
            <a:pPr marL="342900" indent="-342900">
              <a:buFont typeface="Arial" panose="020B0604020202020204" pitchFamily="34" charset="0"/>
              <a:buChar char="•"/>
            </a:pPr>
            <a:r>
              <a:rPr lang="fr-CA" sz="2400" dirty="0" smtClean="0">
                <a:latin typeface="Arial" panose="020B0604020202020204" pitchFamily="34" charset="0"/>
                <a:cs typeface="Arial" panose="020B0604020202020204" pitchFamily="34" charset="0"/>
              </a:rPr>
              <a:t>Critères d’admissibilité: 14-33 semaines, auscultatoire,                                              TAD=90-105 </a:t>
            </a:r>
            <a:r>
              <a:rPr lang="fr-CA" sz="2400" dirty="0" err="1" smtClean="0">
                <a:latin typeface="Arial" panose="020B0604020202020204" pitchFamily="34" charset="0"/>
                <a:cs typeface="Arial" panose="020B0604020202020204" pitchFamily="34" charset="0"/>
              </a:rPr>
              <a:t>mmHg</a:t>
            </a:r>
            <a:r>
              <a:rPr lang="fr-CA" sz="2400" dirty="0" smtClean="0">
                <a:latin typeface="Arial" panose="020B0604020202020204" pitchFamily="34" charset="0"/>
                <a:cs typeface="Arial" panose="020B0604020202020204" pitchFamily="34" charset="0"/>
              </a:rPr>
              <a:t> sans </a:t>
            </a:r>
            <a:r>
              <a:rPr lang="fr-CA" sz="2400" dirty="0" err="1" smtClean="0">
                <a:latin typeface="Arial" panose="020B0604020202020204" pitchFamily="34" charset="0"/>
                <a:cs typeface="Arial" panose="020B0604020202020204" pitchFamily="34" charset="0"/>
              </a:rPr>
              <a:t>tx</a:t>
            </a:r>
            <a:r>
              <a:rPr lang="fr-CA" sz="2400" dirty="0" smtClean="0">
                <a:latin typeface="Arial" panose="020B0604020202020204" pitchFamily="34" charset="0"/>
                <a:cs typeface="Arial" panose="020B0604020202020204" pitchFamily="34" charset="0"/>
              </a:rPr>
              <a:t> ou 85-105 </a:t>
            </a:r>
            <a:r>
              <a:rPr lang="fr-CA" sz="2400" dirty="0" err="1" smtClean="0">
                <a:latin typeface="Arial" panose="020B0604020202020204" pitchFamily="34" charset="0"/>
                <a:cs typeface="Arial" panose="020B0604020202020204" pitchFamily="34" charset="0"/>
              </a:rPr>
              <a:t>mmHg</a:t>
            </a:r>
            <a:r>
              <a:rPr lang="fr-CA" sz="2400" dirty="0" smtClean="0">
                <a:latin typeface="Arial" panose="020B0604020202020204" pitchFamily="34" charset="0"/>
                <a:cs typeface="Arial" panose="020B0604020202020204" pitchFamily="34" charset="0"/>
              </a:rPr>
              <a:t> avec </a:t>
            </a:r>
            <a:r>
              <a:rPr lang="fr-CA" sz="2400" dirty="0" err="1" smtClean="0">
                <a:latin typeface="Arial" panose="020B0604020202020204" pitchFamily="34" charset="0"/>
                <a:cs typeface="Arial" panose="020B0604020202020204" pitchFamily="34" charset="0"/>
              </a:rPr>
              <a:t>tx</a:t>
            </a:r>
            <a:endParaRPr lang="fr-CA" sz="2400" dirty="0" smtClean="0">
              <a:latin typeface="Arial" panose="020B0604020202020204" pitchFamily="34" charset="0"/>
              <a:cs typeface="Arial" panose="020B0604020202020204" pitchFamily="34" charset="0"/>
            </a:endParaRPr>
          </a:p>
          <a:p>
            <a:pPr marL="342900" indent="-342900">
              <a:buFont typeface="Symbol"/>
              <a:buChar char="®"/>
            </a:pPr>
            <a:r>
              <a:rPr lang="fr-CA" sz="2400" dirty="0" smtClean="0">
                <a:latin typeface="Arial" panose="020B0604020202020204" pitchFamily="34" charset="0"/>
                <a:cs typeface="Arial" panose="020B0604020202020204" pitchFamily="34" charset="0"/>
                <a:sym typeface="Symbol"/>
              </a:rPr>
              <a:t>c</a:t>
            </a:r>
            <a:r>
              <a:rPr lang="fr-CA" sz="2400" dirty="0" smtClean="0">
                <a:latin typeface="Arial" panose="020B0604020202020204" pitchFamily="34" charset="0"/>
                <a:cs typeface="Arial" panose="020B0604020202020204" pitchFamily="34" charset="0"/>
              </a:rPr>
              <a:t>ible pour TAD habituelle = 100 </a:t>
            </a:r>
            <a:r>
              <a:rPr lang="fr-CA" sz="2400" dirty="0" err="1" smtClean="0">
                <a:latin typeface="Arial" panose="020B0604020202020204" pitchFamily="34" charset="0"/>
                <a:cs typeface="Arial" panose="020B0604020202020204" pitchFamily="34" charset="0"/>
              </a:rPr>
              <a:t>mmHg</a:t>
            </a:r>
            <a:endParaRPr lang="fr-CA" sz="2400" dirty="0" smtClean="0">
              <a:latin typeface="Arial" panose="020B0604020202020204" pitchFamily="34" charset="0"/>
              <a:cs typeface="Arial" panose="020B0604020202020204" pitchFamily="34" charset="0"/>
            </a:endParaRPr>
          </a:p>
          <a:p>
            <a:pPr marL="342900" indent="-342900">
              <a:buFont typeface="Symbol"/>
              <a:buChar char="®"/>
            </a:pPr>
            <a:r>
              <a:rPr lang="fr-CA" sz="2400" dirty="0">
                <a:latin typeface="Arial" panose="020B0604020202020204" pitchFamily="34" charset="0"/>
                <a:cs typeface="Arial" panose="020B0604020202020204" pitchFamily="34" charset="0"/>
              </a:rPr>
              <a:t>c</a:t>
            </a:r>
            <a:r>
              <a:rPr lang="fr-CA" sz="2400" dirty="0" smtClean="0">
                <a:latin typeface="Arial" panose="020B0604020202020204" pitchFamily="34" charset="0"/>
                <a:cs typeface="Arial" panose="020B0604020202020204" pitchFamily="34" charset="0"/>
              </a:rPr>
              <a:t>ible pour TAD serrée = 85 </a:t>
            </a:r>
            <a:r>
              <a:rPr lang="fr-CA" sz="2400" dirty="0" err="1" smtClean="0">
                <a:latin typeface="Arial" panose="020B0604020202020204" pitchFamily="34" charset="0"/>
                <a:cs typeface="Arial" panose="020B0604020202020204" pitchFamily="34" charset="0"/>
              </a:rPr>
              <a:t>mmHg</a:t>
            </a:r>
            <a:endParaRPr lang="fr-CA" sz="24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8703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725" y="6447632"/>
            <a:ext cx="2324160" cy="3485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Rectangle 3"/>
          <p:cNvSpPr>
            <a:spLocks noGrp="1" noChangeArrowheads="1"/>
          </p:cNvSpPr>
          <p:nvPr>
            <p:ph type="title"/>
          </p:nvPr>
        </p:nvSpPr>
        <p:spPr>
          <a:xfrm>
            <a:off x="5408706" y="6565544"/>
            <a:ext cx="3735294" cy="293445"/>
          </a:xfrm>
          <a:ln/>
          <a:extLst>
            <a:ext uri="{91240B29-F687-4F45-9708-019B960494DF}">
              <a14:hiddenLine xmlns:a14="http://schemas.microsoft.com/office/drawing/2010/main" w="9525" cap="flat">
                <a:solidFill>
                  <a:srgbClr val="808080"/>
                </a:solidFill>
                <a:round/>
                <a:headEnd/>
                <a:tailEnd/>
              </a14:hiddenLine>
            </a:ext>
          </a:extLst>
        </p:spPr>
        <p:txBody>
          <a:bodyPr tIns="12256"/>
          <a:lstStyle/>
          <a:p>
            <a:pPr algn="l">
              <a:tabLst>
                <a:tab pos="651624" algn="l"/>
                <a:tab pos="1303254" algn="l"/>
                <a:tab pos="1954889" algn="l"/>
                <a:tab pos="2606524" algn="l"/>
                <a:tab pos="3258153" algn="l"/>
                <a:tab pos="3909788" algn="l"/>
                <a:tab pos="4561418" algn="l"/>
                <a:tab pos="5213051" algn="l"/>
                <a:tab pos="5864680" algn="l"/>
              </a:tabLst>
            </a:pPr>
            <a:r>
              <a:rPr lang="en-US" altLang="fr-FR" sz="1100" b="0" dirty="0">
                <a:latin typeface="Arial" panose="020B0604020202020204" pitchFamily="34" charset="0"/>
                <a:ea typeface="Arial Unicode MS" pitchFamily="34" charset="-128"/>
                <a:cs typeface="Arial" panose="020B0604020202020204" pitchFamily="34" charset="0"/>
              </a:rPr>
              <a:t>Magee LA et al. N </a:t>
            </a:r>
            <a:r>
              <a:rPr lang="en-US" altLang="fr-FR" sz="1100" b="0" dirty="0" err="1">
                <a:latin typeface="Arial" panose="020B0604020202020204" pitchFamily="34" charset="0"/>
                <a:ea typeface="Arial Unicode MS" pitchFamily="34" charset="-128"/>
                <a:cs typeface="Arial" panose="020B0604020202020204" pitchFamily="34" charset="0"/>
              </a:rPr>
              <a:t>Engl</a:t>
            </a:r>
            <a:r>
              <a:rPr lang="en-US" altLang="fr-FR" sz="1100" b="0" dirty="0">
                <a:latin typeface="Arial" panose="020B0604020202020204" pitchFamily="34" charset="0"/>
                <a:ea typeface="Arial Unicode MS" pitchFamily="34" charset="-128"/>
                <a:cs typeface="Arial" panose="020B0604020202020204" pitchFamily="34" charset="0"/>
              </a:rPr>
              <a:t> J Med 2015;372:407-417</a:t>
            </a:r>
            <a:r>
              <a:rPr lang="en-US" altLang="fr-FR" sz="1100" b="0" dirty="0">
                <a:ea typeface="Arial Unicode MS" pitchFamily="34" charset="-128"/>
                <a:cs typeface="Arial Unicode MS" pitchFamily="34" charset="-128"/>
              </a:rPr>
              <a:t>.</a:t>
            </a:r>
          </a:p>
        </p:txBody>
      </p:sp>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104" y="0"/>
            <a:ext cx="7479792" cy="66324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3" name="AutoShape 5"/>
          <p:cNvSpPr>
            <a:spLocks noChangeArrowheads="1"/>
          </p:cNvSpPr>
          <p:nvPr/>
        </p:nvSpPr>
        <p:spPr bwMode="auto">
          <a:xfrm>
            <a:off x="416160" y="161297"/>
            <a:ext cx="8311680" cy="6451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5pPr>
            <a:lvl6pPr marL="2514600" indent="-2286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6pPr>
            <a:lvl7pPr marL="2971800" indent="-2286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7pPr>
            <a:lvl8pPr marL="3429000" indent="-2286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8pPr>
            <a:lvl9pPr marL="3886200" indent="-2286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9pPr>
          </a:lstStyle>
          <a:p>
            <a:pPr algn="ctr" defTabSz="411555" fontAlgn="base">
              <a:lnSpc>
                <a:spcPct val="97000"/>
              </a:lnSpc>
              <a:spcBef>
                <a:spcPct val="0"/>
              </a:spcBef>
              <a:spcAft>
                <a:spcPct val="0"/>
              </a:spcAft>
              <a:buClr>
                <a:srgbClr val="000000"/>
              </a:buClr>
              <a:buSzPct val="100000"/>
            </a:pPr>
            <a:endParaRPr lang="en-US" altLang="fr-FR" b="1" dirty="0" smtClean="0">
              <a:solidFill>
                <a:srgbClr val="FFFFFF"/>
              </a:solidFill>
              <a:latin typeface="Arial"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365617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725" y="6447623"/>
            <a:ext cx="2324160" cy="3485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Rectangle 3"/>
          <p:cNvSpPr>
            <a:spLocks noGrp="1" noChangeArrowheads="1"/>
          </p:cNvSpPr>
          <p:nvPr>
            <p:ph type="title"/>
          </p:nvPr>
        </p:nvSpPr>
        <p:spPr>
          <a:xfrm>
            <a:off x="4502641" y="6490695"/>
            <a:ext cx="4625304" cy="367305"/>
          </a:xfrm>
          <a:ln/>
          <a:extLst>
            <a:ext uri="{91240B29-F687-4F45-9708-019B960494DF}">
              <a14:hiddenLine xmlns:a14="http://schemas.microsoft.com/office/drawing/2010/main" w="9525" cap="flat">
                <a:solidFill>
                  <a:srgbClr val="808080"/>
                </a:solidFill>
                <a:round/>
                <a:headEnd/>
                <a:tailEnd/>
              </a14:hiddenLine>
            </a:ext>
          </a:extLst>
        </p:spPr>
        <p:txBody>
          <a:bodyPr tIns="12266"/>
          <a:lstStyle/>
          <a:p>
            <a:pPr algn="l">
              <a:tabLst>
                <a:tab pos="652233" algn="l"/>
                <a:tab pos="1304471" algn="l"/>
                <a:tab pos="1956714" algn="l"/>
                <a:tab pos="2608957" algn="l"/>
                <a:tab pos="3261194" algn="l"/>
                <a:tab pos="3913437" algn="l"/>
                <a:tab pos="4565677" algn="l"/>
                <a:tab pos="5217917" algn="l"/>
                <a:tab pos="5870154" algn="l"/>
              </a:tabLst>
            </a:pPr>
            <a:r>
              <a:rPr lang="en-US" altLang="fr-FR" sz="1100" b="0" dirty="0">
                <a:latin typeface="Arial" panose="020B0604020202020204" pitchFamily="34" charset="0"/>
                <a:ea typeface="Arial Unicode MS" pitchFamily="34" charset="-128"/>
                <a:cs typeface="Arial" panose="020B0604020202020204" pitchFamily="34" charset="0"/>
              </a:rPr>
              <a:t>Magee LA et al. N </a:t>
            </a:r>
            <a:r>
              <a:rPr lang="en-US" altLang="fr-FR" sz="1100" b="0" dirty="0" err="1">
                <a:latin typeface="Arial" panose="020B0604020202020204" pitchFamily="34" charset="0"/>
                <a:ea typeface="Arial Unicode MS" pitchFamily="34" charset="-128"/>
                <a:cs typeface="Arial" panose="020B0604020202020204" pitchFamily="34" charset="0"/>
              </a:rPr>
              <a:t>Engl</a:t>
            </a:r>
            <a:r>
              <a:rPr lang="en-US" altLang="fr-FR" sz="1100" b="0" dirty="0">
                <a:latin typeface="Arial" panose="020B0604020202020204" pitchFamily="34" charset="0"/>
                <a:ea typeface="Arial Unicode MS" pitchFamily="34" charset="-128"/>
                <a:cs typeface="Arial" panose="020B0604020202020204" pitchFamily="34" charset="0"/>
              </a:rPr>
              <a:t> J Med 2015;372:407-417.</a:t>
            </a:r>
          </a:p>
        </p:txBody>
      </p:sp>
      <p:sp>
        <p:nvSpPr>
          <p:cNvPr id="29701" name="AutoShape 5"/>
          <p:cNvSpPr>
            <a:spLocks noChangeArrowheads="1"/>
          </p:cNvSpPr>
          <p:nvPr/>
        </p:nvSpPr>
        <p:spPr bwMode="auto">
          <a:xfrm>
            <a:off x="416160" y="161297"/>
            <a:ext cx="8311680" cy="6451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5pPr>
            <a:lvl6pPr marL="2514600" indent="-2286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6pPr>
            <a:lvl7pPr marL="2971800" indent="-2286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7pPr>
            <a:lvl8pPr marL="3429000" indent="-2286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8pPr>
            <a:lvl9pPr marL="3886200" indent="-2286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9pPr>
          </a:lstStyle>
          <a:p>
            <a:pPr algn="ctr" defTabSz="411940" fontAlgn="base">
              <a:lnSpc>
                <a:spcPct val="97000"/>
              </a:lnSpc>
              <a:spcBef>
                <a:spcPct val="0"/>
              </a:spcBef>
              <a:spcAft>
                <a:spcPct val="0"/>
              </a:spcAft>
              <a:buClr>
                <a:srgbClr val="000000"/>
              </a:buClr>
              <a:buSzPct val="100000"/>
            </a:pPr>
            <a:r>
              <a:rPr lang="en-US" altLang="fr-FR" b="1" dirty="0" smtClean="0">
                <a:solidFill>
                  <a:srgbClr val="FFFFFF"/>
                </a:solidFill>
                <a:latin typeface="Arial" pitchFamily="34" charset="0"/>
                <a:ea typeface="Arial Unicode MS" pitchFamily="34" charset="-128"/>
                <a:cs typeface="Arial Unicode MS" pitchFamily="34" charset="-128"/>
              </a:rPr>
              <a:t>comes.</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9005" y="31665"/>
            <a:ext cx="5897880" cy="5589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251520" y="5733256"/>
            <a:ext cx="8476320" cy="369332"/>
          </a:xfrm>
          <a:prstGeom prst="rect">
            <a:avLst/>
          </a:prstGeom>
          <a:noFill/>
          <a:ln>
            <a:solidFill>
              <a:schemeClr val="tx1"/>
            </a:solidFill>
          </a:ln>
        </p:spPr>
        <p:txBody>
          <a:bodyPr wrap="square" rtlCol="0">
            <a:spAutoFit/>
          </a:bodyPr>
          <a:lstStyle/>
          <a:p>
            <a:r>
              <a:rPr lang="fr-CA" dirty="0" smtClean="0">
                <a:latin typeface="Arial" panose="020B0604020202020204" pitchFamily="34" charset="0"/>
                <a:cs typeface="Arial" panose="020B0604020202020204" pitchFamily="34" charset="0"/>
              </a:rPr>
              <a:t>Bénéfice 2⁰ (complications maternelles): pas de différence entre les 2 groupes</a:t>
            </a:r>
            <a:endParaRPr lang="fr-CA" dirty="0">
              <a:latin typeface="Arial" panose="020B0604020202020204" pitchFamily="34" charset="0"/>
              <a:cs typeface="Arial" panose="020B0604020202020204" pitchFamily="34" charset="0"/>
            </a:endParaRPr>
          </a:p>
        </p:txBody>
      </p:sp>
      <p:sp>
        <p:nvSpPr>
          <p:cNvPr id="3" name="ZoneTexte 2"/>
          <p:cNvSpPr txBox="1"/>
          <p:nvPr/>
        </p:nvSpPr>
        <p:spPr>
          <a:xfrm>
            <a:off x="251520" y="806485"/>
            <a:ext cx="2817485" cy="3354765"/>
          </a:xfrm>
          <a:prstGeom prst="rect">
            <a:avLst/>
          </a:prstGeom>
          <a:noFill/>
        </p:spPr>
        <p:txBody>
          <a:bodyPr wrap="square" rtlCol="0">
            <a:spAutoFit/>
          </a:bodyPr>
          <a:lstStyle/>
          <a:p>
            <a:pPr algn="ctr"/>
            <a:r>
              <a:rPr lang="fr-CA" sz="2400" dirty="0" smtClean="0">
                <a:latin typeface="Arial" panose="020B0604020202020204" pitchFamily="34" charset="0"/>
                <a:cs typeface="Arial" panose="020B0604020202020204" pitchFamily="34" charset="0"/>
              </a:rPr>
              <a:t>   Moins serré:</a:t>
            </a:r>
          </a:p>
          <a:p>
            <a:pPr algn="ctr"/>
            <a:r>
              <a:rPr lang="fr-CA" sz="2400" dirty="0" smtClean="0">
                <a:latin typeface="Arial" panose="020B0604020202020204" pitchFamily="34" charset="0"/>
                <a:cs typeface="Arial" panose="020B0604020202020204" pitchFamily="34" charset="0"/>
              </a:rPr>
              <a:t>→ TA=138.8/89.9</a:t>
            </a:r>
          </a:p>
          <a:p>
            <a:pPr algn="ctr"/>
            <a:endParaRPr lang="fr-CA" sz="2400" dirty="0">
              <a:latin typeface="Arial" panose="020B0604020202020204" pitchFamily="34" charset="0"/>
              <a:cs typeface="Arial" panose="020B0604020202020204" pitchFamily="34" charset="0"/>
            </a:endParaRPr>
          </a:p>
          <a:p>
            <a:pPr algn="ctr"/>
            <a:r>
              <a:rPr lang="fr-CA" sz="2400" dirty="0" smtClean="0">
                <a:latin typeface="Arial" panose="020B0604020202020204" pitchFamily="34" charset="0"/>
                <a:cs typeface="Arial" panose="020B0604020202020204" pitchFamily="34" charset="0"/>
              </a:rPr>
              <a:t>Plus serré:</a:t>
            </a:r>
          </a:p>
          <a:p>
            <a:pPr algn="ctr"/>
            <a:r>
              <a:rPr lang="fr-CA" sz="2400" dirty="0" smtClean="0">
                <a:latin typeface="Arial" panose="020B0604020202020204" pitchFamily="34" charset="0"/>
                <a:cs typeface="Arial" panose="020B0604020202020204" pitchFamily="34" charset="0"/>
              </a:rPr>
              <a:t>→ TA=133.1/85.3</a:t>
            </a:r>
          </a:p>
          <a:p>
            <a:pPr algn="ctr"/>
            <a:endParaRPr lang="fr-CA" sz="2400" dirty="0">
              <a:latin typeface="Arial" panose="020B0604020202020204" pitchFamily="34" charset="0"/>
              <a:cs typeface="Arial" panose="020B0604020202020204" pitchFamily="34" charset="0"/>
            </a:endParaRPr>
          </a:p>
          <a:p>
            <a:pPr algn="ctr"/>
            <a:r>
              <a:rPr lang="fr-CA" sz="2400" dirty="0" smtClean="0">
                <a:latin typeface="Arial" panose="020B0604020202020204" pitchFamily="34" charset="0"/>
                <a:cs typeface="Arial" panose="020B0604020202020204" pitchFamily="34" charset="0"/>
              </a:rPr>
              <a:t>TAS ↓ 5.8 (4.5-7.0)</a:t>
            </a:r>
          </a:p>
          <a:p>
            <a:pPr algn="ctr"/>
            <a:r>
              <a:rPr lang="fr-CA" sz="2400" dirty="0" smtClean="0">
                <a:latin typeface="Arial" panose="020B0604020202020204" pitchFamily="34" charset="0"/>
                <a:cs typeface="Arial" panose="020B0604020202020204" pitchFamily="34" charset="0"/>
              </a:rPr>
              <a:t>TAD ↓ 4.6 (3.7-5.4)</a:t>
            </a:r>
          </a:p>
          <a:p>
            <a:endParaRPr lang="fr-C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426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725" y="6447613"/>
            <a:ext cx="2324160" cy="3485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7" name="Rectangle 3"/>
          <p:cNvSpPr>
            <a:spLocks noGrp="1" noChangeArrowheads="1"/>
          </p:cNvSpPr>
          <p:nvPr>
            <p:ph type="title"/>
          </p:nvPr>
        </p:nvSpPr>
        <p:spPr>
          <a:xfrm>
            <a:off x="5310784" y="6490705"/>
            <a:ext cx="3833216" cy="367295"/>
          </a:xfrm>
          <a:ln/>
          <a:extLst>
            <a:ext uri="{91240B29-F687-4F45-9708-019B960494DF}">
              <a14:hiddenLine xmlns:a14="http://schemas.microsoft.com/office/drawing/2010/main" w="9525" cap="flat">
                <a:solidFill>
                  <a:srgbClr val="808080"/>
                </a:solidFill>
                <a:round/>
                <a:headEnd/>
                <a:tailEnd/>
              </a14:hiddenLine>
            </a:ext>
          </a:extLst>
        </p:spPr>
        <p:txBody>
          <a:bodyPr tIns="12277"/>
          <a:lstStyle/>
          <a:p>
            <a:pPr algn="l">
              <a:tabLst>
                <a:tab pos="652913" algn="l"/>
                <a:tab pos="1305825" algn="l"/>
                <a:tab pos="1958744" algn="l"/>
                <a:tab pos="2611662" algn="l"/>
                <a:tab pos="3264577" algn="l"/>
                <a:tab pos="3917496" algn="l"/>
                <a:tab pos="4570413" algn="l"/>
                <a:tab pos="5223329" algn="l"/>
                <a:tab pos="5876243" algn="l"/>
              </a:tabLst>
            </a:pPr>
            <a:r>
              <a:rPr lang="en-US" altLang="fr-FR" sz="1100" b="0" dirty="0">
                <a:latin typeface="Arial" panose="020B0604020202020204" pitchFamily="34" charset="0"/>
                <a:ea typeface="Arial Unicode MS" pitchFamily="34" charset="-128"/>
                <a:cs typeface="Arial" panose="020B0604020202020204" pitchFamily="34" charset="0"/>
              </a:rPr>
              <a:t>Magee LA et al. N </a:t>
            </a:r>
            <a:r>
              <a:rPr lang="en-US" altLang="fr-FR" sz="1100" b="0" dirty="0" err="1">
                <a:latin typeface="Arial" panose="020B0604020202020204" pitchFamily="34" charset="0"/>
                <a:ea typeface="Arial Unicode MS" pitchFamily="34" charset="-128"/>
                <a:cs typeface="Arial" panose="020B0604020202020204" pitchFamily="34" charset="0"/>
              </a:rPr>
              <a:t>Engl</a:t>
            </a:r>
            <a:r>
              <a:rPr lang="en-US" altLang="fr-FR" sz="1100" b="0" dirty="0">
                <a:latin typeface="Arial" panose="020B0604020202020204" pitchFamily="34" charset="0"/>
                <a:ea typeface="Arial Unicode MS" pitchFamily="34" charset="-128"/>
                <a:cs typeface="Arial" panose="020B0604020202020204" pitchFamily="34" charset="0"/>
              </a:rPr>
              <a:t> J Med 2015;372:407-417</a:t>
            </a:r>
            <a:r>
              <a:rPr lang="en-US" altLang="fr-FR" sz="1100" b="0" dirty="0">
                <a:ea typeface="Arial Unicode MS" pitchFamily="34" charset="-128"/>
                <a:cs typeface="Arial Unicode MS" pitchFamily="34" charset="-128"/>
              </a:rPr>
              <a:t>.</a:t>
            </a:r>
          </a:p>
        </p:txBody>
      </p:sp>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13675"/>
            <a:ext cx="3604895" cy="6667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9" name="AutoShape 5"/>
          <p:cNvSpPr>
            <a:spLocks noChangeArrowheads="1"/>
          </p:cNvSpPr>
          <p:nvPr/>
        </p:nvSpPr>
        <p:spPr bwMode="auto">
          <a:xfrm>
            <a:off x="416160" y="161297"/>
            <a:ext cx="8311680" cy="6451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5pPr>
            <a:lvl6pPr marL="2514600" indent="-2286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6pPr>
            <a:lvl7pPr marL="2971800" indent="-2286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7pPr>
            <a:lvl8pPr marL="3429000" indent="-2286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8pPr>
            <a:lvl9pPr marL="3886200" indent="-2286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9pPr>
          </a:lstStyle>
          <a:p>
            <a:pPr algn="ctr" defTabSz="412368" fontAlgn="base">
              <a:lnSpc>
                <a:spcPct val="97000"/>
              </a:lnSpc>
              <a:spcBef>
                <a:spcPct val="0"/>
              </a:spcBef>
              <a:spcAft>
                <a:spcPct val="0"/>
              </a:spcAft>
              <a:buClr>
                <a:srgbClr val="000000"/>
              </a:buClr>
              <a:buSzPct val="100000"/>
            </a:pPr>
            <a:r>
              <a:rPr lang="en-US" altLang="fr-FR" b="1" dirty="0" smtClean="0">
                <a:solidFill>
                  <a:srgbClr val="FFFFFF"/>
                </a:solidFill>
                <a:latin typeface="Arial" pitchFamily="34" charset="0"/>
                <a:ea typeface="Arial Unicode MS" pitchFamily="34" charset="-128"/>
                <a:cs typeface="Arial Unicode MS" pitchFamily="34" charset="-128"/>
              </a:rPr>
              <a:t>on.</a:t>
            </a:r>
          </a:p>
        </p:txBody>
      </p:sp>
      <p:sp>
        <p:nvSpPr>
          <p:cNvPr id="2" name="ZoneTexte 1"/>
          <p:cNvSpPr txBox="1"/>
          <p:nvPr/>
        </p:nvSpPr>
        <p:spPr>
          <a:xfrm>
            <a:off x="4860032" y="332656"/>
            <a:ext cx="3867808" cy="523220"/>
          </a:xfrm>
          <a:prstGeom prst="rect">
            <a:avLst/>
          </a:prstGeom>
          <a:noFill/>
        </p:spPr>
        <p:txBody>
          <a:bodyPr wrap="square" rtlCol="0">
            <a:spAutoFit/>
          </a:bodyPr>
          <a:lstStyle/>
          <a:p>
            <a:pPr algn="ctr"/>
            <a:r>
              <a:rPr lang="fr-CA" sz="2800" b="1" dirty="0" smtClean="0">
                <a:latin typeface="Arial" panose="020B0604020202020204" pitchFamily="34" charset="0"/>
                <a:cs typeface="Arial" panose="020B0604020202020204" pitchFamily="34" charset="0"/>
              </a:rPr>
              <a:t>Limitations</a:t>
            </a:r>
            <a:endParaRPr lang="fr-CA" sz="2800" b="1" dirty="0">
              <a:latin typeface="Arial" panose="020B0604020202020204" pitchFamily="34" charset="0"/>
              <a:cs typeface="Arial" panose="020B0604020202020204" pitchFamily="34" charset="0"/>
            </a:endParaRPr>
          </a:p>
        </p:txBody>
      </p:sp>
      <p:sp>
        <p:nvSpPr>
          <p:cNvPr id="3" name="ZoneTexte 2"/>
          <p:cNvSpPr txBox="1"/>
          <p:nvPr/>
        </p:nvSpPr>
        <p:spPr>
          <a:xfrm>
            <a:off x="4572000" y="1196752"/>
            <a:ext cx="4394885" cy="4893647"/>
          </a:xfrm>
          <a:prstGeom prst="rect">
            <a:avLst/>
          </a:prstGeom>
          <a:noFill/>
        </p:spPr>
        <p:txBody>
          <a:bodyPr wrap="square" rtlCol="0">
            <a:spAutoFit/>
          </a:bodyPr>
          <a:lstStyle/>
          <a:p>
            <a:pPr marL="285750" indent="-285750">
              <a:buFont typeface="Arial" panose="020B0604020202020204" pitchFamily="34" charset="0"/>
              <a:buChar char="•"/>
            </a:pPr>
            <a:r>
              <a:rPr lang="fr-CA" sz="2400" dirty="0" smtClean="0">
                <a:latin typeface="Arial" panose="020B0604020202020204" pitchFamily="34" charset="0"/>
                <a:cs typeface="Arial" panose="020B0604020202020204" pitchFamily="34" charset="0"/>
              </a:rPr>
              <a:t>Peu de séparation des TA moyennes en considérant les </a:t>
            </a:r>
            <a:r>
              <a:rPr lang="fr-CA" sz="2400" dirty="0" err="1" smtClean="0">
                <a:latin typeface="Arial" panose="020B0604020202020204" pitchFamily="34" charset="0"/>
                <a:cs typeface="Arial" panose="020B0604020202020204" pitchFamily="34" charset="0"/>
              </a:rPr>
              <a:t>IC’s</a:t>
            </a:r>
            <a:endParaRPr lang="fr-CA"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A" sz="2400" dirty="0" smtClean="0">
                <a:latin typeface="Arial" panose="020B0604020202020204" pitchFamily="34" charset="0"/>
                <a:cs typeface="Arial" panose="020B0604020202020204" pitchFamily="34" charset="0"/>
              </a:rPr>
              <a:t>Antihypertenseur de choix (</a:t>
            </a:r>
            <a:r>
              <a:rPr lang="fr-CA" sz="2400" dirty="0" err="1" smtClean="0">
                <a:latin typeface="Arial" panose="020B0604020202020204" pitchFamily="34" charset="0"/>
                <a:cs typeface="Arial" panose="020B0604020202020204" pitchFamily="34" charset="0"/>
              </a:rPr>
              <a:t>labetolol</a:t>
            </a:r>
            <a:r>
              <a:rPr lang="fr-CA" sz="2400" dirty="0" smtClean="0">
                <a:latin typeface="Arial" panose="020B0604020202020204" pitchFamily="34" charset="0"/>
                <a:cs typeface="Arial" panose="020B0604020202020204" pitchFamily="34" charset="0"/>
              </a:rPr>
              <a:t>) utilisé chez seulement ⅔ des patientes</a:t>
            </a:r>
          </a:p>
          <a:p>
            <a:pPr marL="285750" indent="-285750">
              <a:buFont typeface="Arial" panose="020B0604020202020204" pitchFamily="34" charset="0"/>
              <a:buChar char="•"/>
            </a:pPr>
            <a:r>
              <a:rPr lang="fr-CA" sz="2400" dirty="0" smtClean="0">
                <a:latin typeface="Arial" panose="020B0604020202020204" pitchFamily="34" charset="0"/>
                <a:cs typeface="Arial" panose="020B0604020202020204" pitchFamily="34" charset="0"/>
              </a:rPr>
              <a:t>Age fœtale très variable</a:t>
            </a:r>
          </a:p>
          <a:p>
            <a:pPr marL="285750" indent="-285750">
              <a:buFont typeface="Arial" panose="020B0604020202020204" pitchFamily="34" charset="0"/>
              <a:buChar char="•"/>
            </a:pPr>
            <a:r>
              <a:rPr lang="fr-CA" sz="2400" dirty="0" smtClean="0">
                <a:latin typeface="Arial" panose="020B0604020202020204" pitchFamily="34" charset="0"/>
                <a:cs typeface="Arial" panose="020B0604020202020204" pitchFamily="34" charset="0"/>
              </a:rPr>
              <a:t>Pas de conclusion quant à la cible tensionnelle, sauf pour plus de cas d’HTA sévère dans le groupe de contrôle moins serré</a:t>
            </a:r>
          </a:p>
          <a:p>
            <a:pPr marL="285750" indent="-285750">
              <a:buFont typeface="Arial" panose="020B0604020202020204" pitchFamily="34" charset="0"/>
              <a:buChar char="•"/>
            </a:pPr>
            <a:endParaRPr lang="fr-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40285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476672"/>
            <a:ext cx="7848872" cy="2246769"/>
          </a:xfrm>
          <a:prstGeom prst="rect">
            <a:avLst/>
          </a:prstGeom>
        </p:spPr>
        <p:txBody>
          <a:bodyPr wrap="square">
            <a:spAutoFit/>
          </a:bodyPr>
          <a:lstStyle/>
          <a:p>
            <a:pPr algn="ctr"/>
            <a:r>
              <a:rPr lang="fr-CA" sz="2800" b="1" dirty="0" err="1">
                <a:latin typeface="Arial" panose="020B0604020202020204" pitchFamily="34" charset="0"/>
                <a:cs typeface="Arial" panose="020B0604020202020204" pitchFamily="34" charset="0"/>
              </a:rPr>
              <a:t>Spironolactone</a:t>
            </a:r>
            <a:r>
              <a:rPr lang="fr-CA" sz="2800" b="1" dirty="0">
                <a:latin typeface="Arial" panose="020B0604020202020204" pitchFamily="34" charset="0"/>
                <a:cs typeface="Arial" panose="020B0604020202020204" pitchFamily="34" charset="0"/>
              </a:rPr>
              <a:t> versus placebo, </a:t>
            </a:r>
            <a:r>
              <a:rPr lang="fr-CA" sz="2800" b="1" dirty="0" err="1">
                <a:latin typeface="Arial" panose="020B0604020202020204" pitchFamily="34" charset="0"/>
                <a:cs typeface="Arial" panose="020B0604020202020204" pitchFamily="34" charset="0"/>
              </a:rPr>
              <a:t>bisoprolol</a:t>
            </a:r>
            <a:r>
              <a:rPr lang="fr-CA" sz="2800" b="1" dirty="0">
                <a:latin typeface="Arial" panose="020B0604020202020204" pitchFamily="34" charset="0"/>
                <a:cs typeface="Arial" panose="020B0604020202020204" pitchFamily="34" charset="0"/>
              </a:rPr>
              <a:t>, and </a:t>
            </a:r>
            <a:r>
              <a:rPr lang="fr-CA" sz="2800" b="1" dirty="0" err="1">
                <a:latin typeface="Arial" panose="020B0604020202020204" pitchFamily="34" charset="0"/>
                <a:cs typeface="Arial" panose="020B0604020202020204" pitchFamily="34" charset="0"/>
              </a:rPr>
              <a:t>doxazosin</a:t>
            </a:r>
            <a:r>
              <a:rPr lang="fr-CA" sz="2800" b="1" dirty="0">
                <a:latin typeface="Arial" panose="020B0604020202020204" pitchFamily="34" charset="0"/>
                <a:cs typeface="Arial" panose="020B0604020202020204" pitchFamily="34" charset="0"/>
              </a:rPr>
              <a:t> to </a:t>
            </a:r>
            <a:r>
              <a:rPr lang="fr-CA" sz="2800" b="1" dirty="0" err="1">
                <a:latin typeface="Arial" panose="020B0604020202020204" pitchFamily="34" charset="0"/>
                <a:cs typeface="Arial" panose="020B0604020202020204" pitchFamily="34" charset="0"/>
              </a:rPr>
              <a:t>determine</a:t>
            </a:r>
            <a:r>
              <a:rPr lang="fr-CA" sz="2800" b="1" dirty="0">
                <a:latin typeface="Arial" panose="020B0604020202020204" pitchFamily="34" charset="0"/>
                <a:cs typeface="Arial" panose="020B0604020202020204" pitchFamily="34" charset="0"/>
              </a:rPr>
              <a:t> the optimal </a:t>
            </a:r>
            <a:r>
              <a:rPr lang="fr-CA" sz="2800" b="1" dirty="0" err="1">
                <a:latin typeface="Arial" panose="020B0604020202020204" pitchFamily="34" charset="0"/>
                <a:cs typeface="Arial" panose="020B0604020202020204" pitchFamily="34" charset="0"/>
              </a:rPr>
              <a:t>treatment</a:t>
            </a:r>
            <a:r>
              <a:rPr lang="fr-CA" sz="2800" b="1" dirty="0">
                <a:latin typeface="Arial" panose="020B0604020202020204" pitchFamily="34" charset="0"/>
                <a:cs typeface="Arial" panose="020B0604020202020204" pitchFamily="34" charset="0"/>
              </a:rPr>
              <a:t> for </a:t>
            </a:r>
            <a:r>
              <a:rPr lang="fr-CA" sz="2800" b="1" dirty="0" err="1">
                <a:latin typeface="Arial" panose="020B0604020202020204" pitchFamily="34" charset="0"/>
                <a:cs typeface="Arial" panose="020B0604020202020204" pitchFamily="34" charset="0"/>
              </a:rPr>
              <a:t>drug-resistant</a:t>
            </a:r>
            <a:r>
              <a:rPr lang="fr-CA" sz="2800" b="1" dirty="0">
                <a:latin typeface="Arial" panose="020B0604020202020204" pitchFamily="34" charset="0"/>
                <a:cs typeface="Arial" panose="020B0604020202020204" pitchFamily="34" charset="0"/>
              </a:rPr>
              <a:t> hypertension (PATHWAY-2): a </a:t>
            </a:r>
            <a:r>
              <a:rPr lang="fr-CA" sz="2800" b="1" dirty="0" err="1">
                <a:latin typeface="Arial" panose="020B0604020202020204" pitchFamily="34" charset="0"/>
                <a:cs typeface="Arial" panose="020B0604020202020204" pitchFamily="34" charset="0"/>
              </a:rPr>
              <a:t>randomised</a:t>
            </a:r>
            <a:r>
              <a:rPr lang="fr-CA" sz="2800" b="1" dirty="0">
                <a:latin typeface="Arial" panose="020B0604020202020204" pitchFamily="34" charset="0"/>
                <a:cs typeface="Arial" panose="020B0604020202020204" pitchFamily="34" charset="0"/>
              </a:rPr>
              <a:t>, double-</a:t>
            </a:r>
            <a:r>
              <a:rPr lang="fr-CA" sz="2800" b="1" dirty="0" err="1">
                <a:latin typeface="Arial" panose="020B0604020202020204" pitchFamily="34" charset="0"/>
                <a:cs typeface="Arial" panose="020B0604020202020204" pitchFamily="34" charset="0"/>
              </a:rPr>
              <a:t>blind</a:t>
            </a:r>
            <a:r>
              <a:rPr lang="fr-CA" sz="2800" b="1" dirty="0">
                <a:latin typeface="Arial" panose="020B0604020202020204" pitchFamily="34" charset="0"/>
                <a:cs typeface="Arial" panose="020B0604020202020204" pitchFamily="34" charset="0"/>
              </a:rPr>
              <a:t>, </a:t>
            </a:r>
            <a:r>
              <a:rPr lang="fr-CA" sz="2800" b="1" dirty="0" err="1">
                <a:latin typeface="Arial" panose="020B0604020202020204" pitchFamily="34" charset="0"/>
                <a:cs typeface="Arial" panose="020B0604020202020204" pitchFamily="34" charset="0"/>
              </a:rPr>
              <a:t>crossover</a:t>
            </a:r>
            <a:r>
              <a:rPr lang="fr-CA" sz="2800" b="1" dirty="0">
                <a:latin typeface="Arial" panose="020B0604020202020204" pitchFamily="34" charset="0"/>
                <a:cs typeface="Arial" panose="020B0604020202020204" pitchFamily="34" charset="0"/>
              </a:rPr>
              <a:t> trial</a:t>
            </a:r>
          </a:p>
        </p:txBody>
      </p:sp>
      <p:sp>
        <p:nvSpPr>
          <p:cNvPr id="3" name="Rectangle 2"/>
          <p:cNvSpPr/>
          <p:nvPr/>
        </p:nvSpPr>
        <p:spPr>
          <a:xfrm>
            <a:off x="575556" y="3068960"/>
            <a:ext cx="8208912" cy="1600438"/>
          </a:xfrm>
          <a:prstGeom prst="rect">
            <a:avLst/>
          </a:prstGeom>
        </p:spPr>
        <p:txBody>
          <a:bodyPr wrap="square">
            <a:spAutoFit/>
          </a:bodyPr>
          <a:lstStyle/>
          <a:p>
            <a:r>
              <a:rPr lang="fr-CA" dirty="0"/>
              <a:t> </a:t>
            </a:r>
            <a:r>
              <a:rPr lang="fr-CA" sz="1600" dirty="0">
                <a:latin typeface="Arial" panose="020B0604020202020204" pitchFamily="34" charset="0"/>
                <a:cs typeface="Arial" panose="020B0604020202020204" pitchFamily="34" charset="0"/>
              </a:rPr>
              <a:t>Prof Bryan Williams, </a:t>
            </a:r>
            <a:r>
              <a:rPr lang="fr-CA" sz="1600" dirty="0" smtClean="0">
                <a:latin typeface="Arial" panose="020B0604020202020204" pitchFamily="34" charset="0"/>
                <a:cs typeface="Arial" panose="020B0604020202020204" pitchFamily="34" charset="0"/>
              </a:rPr>
              <a:t>FRCP, </a:t>
            </a:r>
            <a:r>
              <a:rPr lang="fr-CA" sz="1600" dirty="0">
                <a:latin typeface="Arial" panose="020B0604020202020204" pitchFamily="34" charset="0"/>
                <a:cs typeface="Arial" panose="020B0604020202020204" pitchFamily="34" charset="0"/>
              </a:rPr>
              <a:t>Prof Thomas M </a:t>
            </a:r>
            <a:r>
              <a:rPr lang="fr-CA" sz="1600" dirty="0" err="1">
                <a:latin typeface="Arial" panose="020B0604020202020204" pitchFamily="34" charset="0"/>
                <a:cs typeface="Arial" panose="020B0604020202020204" pitchFamily="34" charset="0"/>
              </a:rPr>
              <a:t>MacDonald</a:t>
            </a:r>
            <a:r>
              <a:rPr lang="fr-CA" sz="1600" dirty="0">
                <a:latin typeface="Arial" panose="020B0604020202020204" pitchFamily="34" charset="0"/>
                <a:cs typeface="Arial" panose="020B0604020202020204" pitchFamily="34" charset="0"/>
              </a:rPr>
              <a:t>, </a:t>
            </a:r>
            <a:r>
              <a:rPr lang="fr-CA" sz="1600" dirty="0" smtClean="0">
                <a:latin typeface="Arial" panose="020B0604020202020204" pitchFamily="34" charset="0"/>
                <a:cs typeface="Arial" panose="020B0604020202020204" pitchFamily="34" charset="0"/>
              </a:rPr>
              <a:t>FRCP, </a:t>
            </a:r>
            <a:r>
              <a:rPr lang="fr-CA" sz="1600" dirty="0">
                <a:latin typeface="Arial" panose="020B0604020202020204" pitchFamily="34" charset="0"/>
                <a:cs typeface="Arial" panose="020B0604020202020204" pitchFamily="34" charset="0"/>
              </a:rPr>
              <a:t>Steve </a:t>
            </a:r>
            <a:r>
              <a:rPr lang="fr-CA" sz="1600" dirty="0" err="1">
                <a:latin typeface="Arial" panose="020B0604020202020204" pitchFamily="34" charset="0"/>
                <a:cs typeface="Arial" panose="020B0604020202020204" pitchFamily="34" charset="0"/>
              </a:rPr>
              <a:t>Morant</a:t>
            </a:r>
            <a:r>
              <a:rPr lang="fr-CA" sz="1600" dirty="0">
                <a:latin typeface="Arial" panose="020B0604020202020204" pitchFamily="34" charset="0"/>
                <a:cs typeface="Arial" panose="020B0604020202020204" pitchFamily="34" charset="0"/>
              </a:rPr>
              <a:t>, </a:t>
            </a:r>
            <a:r>
              <a:rPr lang="fr-CA" sz="1600" dirty="0" smtClean="0">
                <a:latin typeface="Arial" panose="020B0604020202020204" pitchFamily="34" charset="0"/>
                <a:cs typeface="Arial" panose="020B0604020202020204" pitchFamily="34" charset="0"/>
              </a:rPr>
              <a:t>PhD, </a:t>
            </a:r>
            <a:r>
              <a:rPr lang="fr-CA" sz="1600" dirty="0">
                <a:latin typeface="Arial" panose="020B0604020202020204" pitchFamily="34" charset="0"/>
                <a:cs typeface="Arial" panose="020B0604020202020204" pitchFamily="34" charset="0"/>
              </a:rPr>
              <a:t>Prof David J Webb, </a:t>
            </a:r>
            <a:r>
              <a:rPr lang="fr-CA" sz="1600" dirty="0" err="1" smtClean="0">
                <a:latin typeface="Arial" panose="020B0604020202020204" pitchFamily="34" charset="0"/>
                <a:cs typeface="Arial" panose="020B0604020202020204" pitchFamily="34" charset="0"/>
              </a:rPr>
              <a:t>FMedSci</a:t>
            </a:r>
            <a:r>
              <a:rPr lang="fr-CA" sz="1600" dirty="0" smtClean="0">
                <a:latin typeface="Arial" panose="020B0604020202020204" pitchFamily="34" charset="0"/>
                <a:cs typeface="Arial" panose="020B0604020202020204" pitchFamily="34" charset="0"/>
              </a:rPr>
              <a:t>, </a:t>
            </a:r>
            <a:r>
              <a:rPr lang="fr-CA" sz="1600" dirty="0">
                <a:latin typeface="Arial" panose="020B0604020202020204" pitchFamily="34" charset="0"/>
                <a:cs typeface="Arial" panose="020B0604020202020204" pitchFamily="34" charset="0"/>
              </a:rPr>
              <a:t>Prof Peter </a:t>
            </a:r>
            <a:r>
              <a:rPr lang="fr-CA" sz="1600" dirty="0" err="1">
                <a:latin typeface="Arial" panose="020B0604020202020204" pitchFamily="34" charset="0"/>
                <a:cs typeface="Arial" panose="020B0604020202020204" pitchFamily="34" charset="0"/>
              </a:rPr>
              <a:t>Sever</a:t>
            </a:r>
            <a:r>
              <a:rPr lang="fr-CA" sz="1600" dirty="0">
                <a:latin typeface="Arial" panose="020B0604020202020204" pitchFamily="34" charset="0"/>
                <a:cs typeface="Arial" panose="020B0604020202020204" pitchFamily="34" charset="0"/>
              </a:rPr>
              <a:t>, </a:t>
            </a:r>
            <a:r>
              <a:rPr lang="fr-CA" sz="1600" dirty="0" smtClean="0">
                <a:latin typeface="Arial" panose="020B0604020202020204" pitchFamily="34" charset="0"/>
                <a:cs typeface="Arial" panose="020B0604020202020204" pitchFamily="34" charset="0"/>
              </a:rPr>
              <a:t>FRCP, </a:t>
            </a:r>
            <a:r>
              <a:rPr lang="fr-CA" sz="1600" dirty="0">
                <a:latin typeface="Arial" panose="020B0604020202020204" pitchFamily="34" charset="0"/>
                <a:cs typeface="Arial" panose="020B0604020202020204" pitchFamily="34" charset="0"/>
              </a:rPr>
              <a:t>Prof Gordon McInnes, </a:t>
            </a:r>
            <a:r>
              <a:rPr lang="fr-CA" sz="1600" dirty="0" smtClean="0">
                <a:latin typeface="Arial" panose="020B0604020202020204" pitchFamily="34" charset="0"/>
                <a:cs typeface="Arial" panose="020B0604020202020204" pitchFamily="34" charset="0"/>
              </a:rPr>
              <a:t>FRCP, </a:t>
            </a:r>
            <a:r>
              <a:rPr lang="fr-CA" sz="1600" dirty="0">
                <a:latin typeface="Arial" panose="020B0604020202020204" pitchFamily="34" charset="0"/>
                <a:cs typeface="Arial" panose="020B0604020202020204" pitchFamily="34" charset="0"/>
              </a:rPr>
              <a:t>Prof Ian Ford, </a:t>
            </a:r>
            <a:r>
              <a:rPr lang="fr-CA" sz="1600" dirty="0" smtClean="0">
                <a:latin typeface="Arial" panose="020B0604020202020204" pitchFamily="34" charset="0"/>
                <a:cs typeface="Arial" panose="020B0604020202020204" pitchFamily="34" charset="0"/>
              </a:rPr>
              <a:t>PhD, </a:t>
            </a:r>
            <a:r>
              <a:rPr lang="fr-CA" sz="1600" dirty="0">
                <a:latin typeface="Arial" panose="020B0604020202020204" pitchFamily="34" charset="0"/>
                <a:cs typeface="Arial" panose="020B0604020202020204" pitchFamily="34" charset="0"/>
              </a:rPr>
              <a:t>Prof J Kennedy </a:t>
            </a:r>
            <a:r>
              <a:rPr lang="fr-CA" sz="1600" dirty="0" err="1">
                <a:latin typeface="Arial" panose="020B0604020202020204" pitchFamily="34" charset="0"/>
                <a:cs typeface="Arial" panose="020B0604020202020204" pitchFamily="34" charset="0"/>
              </a:rPr>
              <a:t>Cruickshank</a:t>
            </a:r>
            <a:r>
              <a:rPr lang="fr-CA" sz="1600" dirty="0">
                <a:latin typeface="Arial" panose="020B0604020202020204" pitchFamily="34" charset="0"/>
                <a:cs typeface="Arial" panose="020B0604020202020204" pitchFamily="34" charset="0"/>
              </a:rPr>
              <a:t>, </a:t>
            </a:r>
            <a:r>
              <a:rPr lang="fr-CA" sz="1600" dirty="0" smtClean="0">
                <a:latin typeface="Arial" panose="020B0604020202020204" pitchFamily="34" charset="0"/>
                <a:cs typeface="Arial" panose="020B0604020202020204" pitchFamily="34" charset="0"/>
              </a:rPr>
              <a:t>FRCP, </a:t>
            </a:r>
            <a:r>
              <a:rPr lang="fr-CA" sz="1600" dirty="0">
                <a:latin typeface="Arial" panose="020B0604020202020204" pitchFamily="34" charset="0"/>
                <a:cs typeface="Arial" panose="020B0604020202020204" pitchFamily="34" charset="0"/>
              </a:rPr>
              <a:t>Prof Mark J Caulfield, </a:t>
            </a:r>
            <a:r>
              <a:rPr lang="fr-CA" sz="1600" dirty="0" err="1" smtClean="0">
                <a:latin typeface="Arial" panose="020B0604020202020204" pitchFamily="34" charset="0"/>
                <a:cs typeface="Arial" panose="020B0604020202020204" pitchFamily="34" charset="0"/>
              </a:rPr>
              <a:t>FMedSci</a:t>
            </a:r>
            <a:r>
              <a:rPr lang="fr-CA" sz="1600" dirty="0" smtClean="0">
                <a:latin typeface="Arial" panose="020B0604020202020204" pitchFamily="34" charset="0"/>
                <a:cs typeface="Arial" panose="020B0604020202020204" pitchFamily="34" charset="0"/>
              </a:rPr>
              <a:t>, </a:t>
            </a:r>
            <a:r>
              <a:rPr lang="fr-CA" sz="1600" dirty="0">
                <a:latin typeface="Arial" panose="020B0604020202020204" pitchFamily="34" charset="0"/>
                <a:cs typeface="Arial" panose="020B0604020202020204" pitchFamily="34" charset="0"/>
              </a:rPr>
              <a:t>Prof Jackie </a:t>
            </a:r>
            <a:r>
              <a:rPr lang="fr-CA" sz="1600" dirty="0" err="1">
                <a:latin typeface="Arial" panose="020B0604020202020204" pitchFamily="34" charset="0"/>
                <a:cs typeface="Arial" panose="020B0604020202020204" pitchFamily="34" charset="0"/>
              </a:rPr>
              <a:t>Salsbury</a:t>
            </a:r>
            <a:r>
              <a:rPr lang="fr-CA" sz="1600" dirty="0">
                <a:latin typeface="Arial" panose="020B0604020202020204" pitchFamily="34" charset="0"/>
                <a:cs typeface="Arial" panose="020B0604020202020204" pitchFamily="34" charset="0"/>
              </a:rPr>
              <a:t>, </a:t>
            </a:r>
            <a:r>
              <a:rPr lang="fr-CA" sz="1600" dirty="0" smtClean="0">
                <a:latin typeface="Arial" panose="020B0604020202020204" pitchFamily="34" charset="0"/>
                <a:cs typeface="Arial" panose="020B0604020202020204" pitchFamily="34" charset="0"/>
              </a:rPr>
              <a:t>RGN, </a:t>
            </a:r>
            <a:r>
              <a:rPr lang="fr-CA" sz="1600" dirty="0">
                <a:latin typeface="Arial" panose="020B0604020202020204" pitchFamily="34" charset="0"/>
                <a:cs typeface="Arial" panose="020B0604020202020204" pitchFamily="34" charset="0"/>
              </a:rPr>
              <a:t>Isla Mackenzie, </a:t>
            </a:r>
            <a:r>
              <a:rPr lang="fr-CA" sz="1600" dirty="0" smtClean="0">
                <a:latin typeface="Arial" panose="020B0604020202020204" pitchFamily="34" charset="0"/>
                <a:cs typeface="Arial" panose="020B0604020202020204" pitchFamily="34" charset="0"/>
              </a:rPr>
              <a:t>FRCP, </a:t>
            </a:r>
            <a:r>
              <a:rPr lang="fr-CA" sz="1600" dirty="0" err="1">
                <a:latin typeface="Arial" panose="020B0604020202020204" pitchFamily="34" charset="0"/>
                <a:cs typeface="Arial" panose="020B0604020202020204" pitchFamily="34" charset="0"/>
              </a:rPr>
              <a:t>Sandosh</a:t>
            </a:r>
            <a:r>
              <a:rPr lang="fr-CA" sz="1600" dirty="0">
                <a:latin typeface="Arial" panose="020B0604020202020204" pitchFamily="34" charset="0"/>
                <a:cs typeface="Arial" panose="020B0604020202020204" pitchFamily="34" charset="0"/>
              </a:rPr>
              <a:t> </a:t>
            </a:r>
            <a:r>
              <a:rPr lang="fr-CA" sz="1600" dirty="0" err="1">
                <a:latin typeface="Arial" panose="020B0604020202020204" pitchFamily="34" charset="0"/>
                <a:cs typeface="Arial" panose="020B0604020202020204" pitchFamily="34" charset="0"/>
              </a:rPr>
              <a:t>Padmanabhan</a:t>
            </a:r>
            <a:r>
              <a:rPr lang="fr-CA" sz="1600" dirty="0">
                <a:latin typeface="Arial" panose="020B0604020202020204" pitchFamily="34" charset="0"/>
                <a:cs typeface="Arial" panose="020B0604020202020204" pitchFamily="34" charset="0"/>
              </a:rPr>
              <a:t>, </a:t>
            </a:r>
            <a:r>
              <a:rPr lang="fr-CA" sz="1600" dirty="0" smtClean="0">
                <a:latin typeface="Arial" panose="020B0604020202020204" pitchFamily="34" charset="0"/>
                <a:cs typeface="Arial" panose="020B0604020202020204" pitchFamily="34" charset="0"/>
              </a:rPr>
              <a:t>FRCP, </a:t>
            </a:r>
            <a:r>
              <a:rPr lang="fr-CA" sz="1600" dirty="0">
                <a:latin typeface="Arial" panose="020B0604020202020204" pitchFamily="34" charset="0"/>
                <a:cs typeface="Arial" panose="020B0604020202020204" pitchFamily="34" charset="0"/>
              </a:rPr>
              <a:t>Prof Morris J Brown, </a:t>
            </a:r>
            <a:r>
              <a:rPr lang="fr-CA" sz="1600" dirty="0" err="1" smtClean="0">
                <a:latin typeface="Arial" panose="020B0604020202020204" pitchFamily="34" charset="0"/>
                <a:cs typeface="Arial" panose="020B0604020202020204" pitchFamily="34" charset="0"/>
              </a:rPr>
              <a:t>FMedSci</a:t>
            </a:r>
            <a:r>
              <a:rPr lang="fr-CA" sz="1600" dirty="0" smtClean="0">
                <a:latin typeface="Arial" panose="020B0604020202020204" pitchFamily="34" charset="0"/>
                <a:cs typeface="Arial" panose="020B0604020202020204" pitchFamily="34" charset="0"/>
              </a:rPr>
              <a:t> for </a:t>
            </a:r>
            <a:r>
              <a:rPr lang="fr-CA" sz="1600" dirty="0">
                <a:latin typeface="Arial" panose="020B0604020202020204" pitchFamily="34" charset="0"/>
                <a:cs typeface="Arial" panose="020B0604020202020204" pitchFamily="34" charset="0"/>
              </a:rPr>
              <a:t>The British Hypertension </a:t>
            </a:r>
            <a:r>
              <a:rPr lang="fr-CA" sz="1600" dirty="0" err="1">
                <a:latin typeface="Arial" panose="020B0604020202020204" pitchFamily="34" charset="0"/>
                <a:cs typeface="Arial" panose="020B0604020202020204" pitchFamily="34" charset="0"/>
              </a:rPr>
              <a:t>Society's</a:t>
            </a:r>
            <a:r>
              <a:rPr lang="fr-CA" sz="1600" dirty="0">
                <a:latin typeface="Arial" panose="020B0604020202020204" pitchFamily="34" charset="0"/>
                <a:cs typeface="Arial" panose="020B0604020202020204" pitchFamily="34" charset="0"/>
              </a:rPr>
              <a:t> PATHWAY </a:t>
            </a:r>
            <a:r>
              <a:rPr lang="fr-CA" sz="1600" dirty="0" err="1">
                <a:latin typeface="Arial" panose="020B0604020202020204" pitchFamily="34" charset="0"/>
                <a:cs typeface="Arial" panose="020B0604020202020204" pitchFamily="34" charset="0"/>
              </a:rPr>
              <a:t>Studies</a:t>
            </a:r>
            <a:r>
              <a:rPr lang="fr-CA" sz="1600" dirty="0">
                <a:latin typeface="Arial" panose="020B0604020202020204" pitchFamily="34" charset="0"/>
                <a:cs typeface="Arial" panose="020B0604020202020204" pitchFamily="34" charset="0"/>
              </a:rPr>
              <a:t> Group</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556" y="5661248"/>
            <a:ext cx="22669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5605754" y="5699016"/>
            <a:ext cx="3166174" cy="307777"/>
          </a:xfrm>
          <a:prstGeom prst="rect">
            <a:avLst/>
          </a:prstGeom>
          <a:noFill/>
        </p:spPr>
        <p:txBody>
          <a:bodyPr wrap="square" rtlCol="0">
            <a:spAutoFit/>
          </a:bodyPr>
          <a:lstStyle/>
          <a:p>
            <a:r>
              <a:rPr lang="fr-CA" sz="1400" dirty="0" err="1" smtClean="0">
                <a:latin typeface="Arial" panose="020B0604020202020204" pitchFamily="34" charset="0"/>
                <a:cs typeface="Arial" panose="020B0604020202020204" pitchFamily="34" charset="0"/>
              </a:rPr>
              <a:t>Published</a:t>
            </a:r>
            <a:r>
              <a:rPr lang="fr-CA" sz="1400" dirty="0" smtClean="0">
                <a:latin typeface="Arial" panose="020B0604020202020204" pitchFamily="34" charset="0"/>
                <a:cs typeface="Arial" panose="020B0604020202020204" pitchFamily="34" charset="0"/>
              </a:rPr>
              <a:t> online </a:t>
            </a:r>
            <a:r>
              <a:rPr lang="fr-CA" sz="1400" dirty="0" err="1" smtClean="0">
                <a:latin typeface="Arial" panose="020B0604020202020204" pitchFamily="34" charset="0"/>
                <a:cs typeface="Arial" panose="020B0604020202020204" pitchFamily="34" charset="0"/>
              </a:rPr>
              <a:t>September</a:t>
            </a:r>
            <a:r>
              <a:rPr lang="fr-CA" sz="1400" dirty="0" smtClean="0">
                <a:latin typeface="Arial" panose="020B0604020202020204" pitchFamily="34" charset="0"/>
                <a:cs typeface="Arial" panose="020B0604020202020204" pitchFamily="34" charset="0"/>
              </a:rPr>
              <a:t> 21, 2015</a:t>
            </a:r>
            <a:endParaRPr lang="fr-C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1953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87624" y="476672"/>
            <a:ext cx="6912768" cy="523220"/>
          </a:xfrm>
          <a:prstGeom prst="rect">
            <a:avLst/>
          </a:prstGeom>
          <a:noFill/>
        </p:spPr>
        <p:txBody>
          <a:bodyPr wrap="square" rtlCol="0">
            <a:spAutoFit/>
          </a:bodyPr>
          <a:lstStyle/>
          <a:p>
            <a:pPr algn="ctr"/>
            <a:r>
              <a:rPr lang="fr-CA" sz="2800" b="1" dirty="0" smtClean="0">
                <a:latin typeface="Arial" panose="020B0604020202020204" pitchFamily="34" charset="0"/>
                <a:cs typeface="Arial" panose="020B0604020202020204" pitchFamily="34" charset="0"/>
              </a:rPr>
              <a:t>Introduction</a:t>
            </a:r>
            <a:endParaRPr lang="fr-CA" sz="2800" b="1" dirty="0">
              <a:latin typeface="Arial" panose="020B0604020202020204" pitchFamily="34" charset="0"/>
              <a:cs typeface="Arial" panose="020B0604020202020204" pitchFamily="34" charset="0"/>
            </a:endParaRPr>
          </a:p>
        </p:txBody>
      </p:sp>
      <p:sp>
        <p:nvSpPr>
          <p:cNvPr id="3" name="ZoneTexte 2"/>
          <p:cNvSpPr txBox="1"/>
          <p:nvPr/>
        </p:nvSpPr>
        <p:spPr>
          <a:xfrm>
            <a:off x="323528" y="1412776"/>
            <a:ext cx="8424936" cy="4893647"/>
          </a:xfrm>
          <a:prstGeom prst="rect">
            <a:avLst/>
          </a:prstGeom>
          <a:noFill/>
        </p:spPr>
        <p:txBody>
          <a:bodyPr wrap="square" rtlCol="0">
            <a:spAutoFit/>
          </a:bodyPr>
          <a:lstStyle/>
          <a:p>
            <a:pPr marL="285750" indent="-285750">
              <a:buFont typeface="Arial" panose="020B0604020202020204" pitchFamily="34" charset="0"/>
              <a:buChar char="•"/>
            </a:pPr>
            <a:r>
              <a:rPr lang="fr-CA" sz="2400" dirty="0" smtClean="0">
                <a:latin typeface="Arial" panose="020B0604020202020204" pitchFamily="34" charset="0"/>
                <a:cs typeface="Arial" panose="020B0604020202020204" pitchFamily="34" charset="0"/>
              </a:rPr>
              <a:t>Quel est le meilleur antihypertenseur après A+C+D ?</a:t>
            </a:r>
          </a:p>
          <a:p>
            <a:pPr marL="285750" indent="-285750">
              <a:buFont typeface="Arial" panose="020B0604020202020204" pitchFamily="34" charset="0"/>
              <a:buChar char="•"/>
            </a:pPr>
            <a:r>
              <a:rPr lang="fr-CA" sz="2400" dirty="0" smtClean="0">
                <a:latin typeface="Arial" panose="020B0604020202020204" pitchFamily="34" charset="0"/>
                <a:cs typeface="Arial" panose="020B0604020202020204" pitchFamily="34" charset="0"/>
              </a:rPr>
              <a:t>Possiblement un antagoniste de l’aldostérone </a:t>
            </a:r>
          </a:p>
          <a:p>
            <a:r>
              <a:rPr lang="fr-CA" sz="2400" dirty="0">
                <a:latin typeface="Arial" panose="020B0604020202020204" pitchFamily="34" charset="0"/>
                <a:cs typeface="Arial" panose="020B0604020202020204" pitchFamily="34" charset="0"/>
              </a:rPr>
              <a:t> </a:t>
            </a:r>
            <a:r>
              <a:rPr lang="fr-CA" sz="2400" dirty="0" smtClean="0">
                <a:latin typeface="Arial" panose="020B0604020202020204" pitchFamily="34" charset="0"/>
                <a:cs typeface="Arial" panose="020B0604020202020204" pitchFamily="34" charset="0"/>
              </a:rPr>
              <a:t>   (</a:t>
            </a:r>
            <a:r>
              <a:rPr lang="fr-CA" sz="2400" dirty="0" err="1" smtClean="0">
                <a:latin typeface="Arial" panose="020B0604020202020204" pitchFamily="34" charset="0"/>
                <a:cs typeface="Arial" panose="020B0604020202020204" pitchFamily="34" charset="0"/>
              </a:rPr>
              <a:t>Dahal</a:t>
            </a:r>
            <a:r>
              <a:rPr lang="fr-CA" sz="2400" dirty="0" smtClean="0">
                <a:latin typeface="Arial" panose="020B0604020202020204" pitchFamily="34" charset="0"/>
                <a:cs typeface="Arial" panose="020B0604020202020204" pitchFamily="34" charset="0"/>
              </a:rPr>
              <a:t> K, </a:t>
            </a:r>
            <a:r>
              <a:rPr lang="fr-CA" sz="2400" i="1" dirty="0" smtClean="0">
                <a:latin typeface="Arial" panose="020B0604020202020204" pitchFamily="34" charset="0"/>
                <a:cs typeface="Arial" panose="020B0604020202020204" pitchFamily="34" charset="0"/>
              </a:rPr>
              <a:t>Am J Hypertension</a:t>
            </a:r>
            <a:r>
              <a:rPr lang="fr-CA" sz="2400" dirty="0" smtClean="0">
                <a:latin typeface="Arial" panose="020B0604020202020204" pitchFamily="34" charset="0"/>
                <a:cs typeface="Arial" panose="020B0604020202020204" pitchFamily="34" charset="0"/>
              </a:rPr>
              <a:t>, online March 23, 2015)</a:t>
            </a:r>
          </a:p>
          <a:p>
            <a:pPr marL="342900" indent="-342900">
              <a:buFont typeface="Arial" panose="020B0604020202020204" pitchFamily="34" charset="0"/>
              <a:buChar char="•"/>
            </a:pPr>
            <a:r>
              <a:rPr lang="fr-CA" sz="2400" dirty="0" err="1" smtClean="0">
                <a:latin typeface="Arial" panose="020B0604020202020204" pitchFamily="34" charset="0"/>
                <a:cs typeface="Arial" panose="020B0604020202020204" pitchFamily="34" charset="0"/>
              </a:rPr>
              <a:t>Spironolactone</a:t>
            </a:r>
            <a:r>
              <a:rPr lang="fr-CA" sz="2400" dirty="0" smtClean="0">
                <a:latin typeface="Arial" panose="020B0604020202020204" pitchFamily="34" charset="0"/>
                <a:cs typeface="Arial" panose="020B0604020202020204" pitchFamily="34" charset="0"/>
              </a:rPr>
              <a:t> sera comparée au </a:t>
            </a:r>
            <a:r>
              <a:rPr lang="fr-CA" sz="2400" dirty="0" err="1" smtClean="0">
                <a:latin typeface="Arial" panose="020B0604020202020204" pitchFamily="34" charset="0"/>
                <a:cs typeface="Arial" panose="020B0604020202020204" pitchFamily="34" charset="0"/>
              </a:rPr>
              <a:t>doxazocin</a:t>
            </a:r>
            <a:r>
              <a:rPr lang="fr-CA" sz="2400" dirty="0" smtClean="0">
                <a:latin typeface="Arial" panose="020B0604020202020204" pitchFamily="34" charset="0"/>
                <a:cs typeface="Arial" panose="020B0604020202020204" pitchFamily="34" charset="0"/>
              </a:rPr>
              <a:t> (</a:t>
            </a:r>
            <a:r>
              <a:rPr lang="fr-CA" sz="2400" dirty="0" smtClean="0">
                <a:latin typeface="Arial" panose="020B0604020202020204" pitchFamily="34" charset="0"/>
                <a:cs typeface="Arial" panose="020B0604020202020204" pitchFamily="34" charset="0"/>
                <a:sym typeface="Symbol"/>
              </a:rPr>
              <a:t> bloquant) et au </a:t>
            </a:r>
            <a:r>
              <a:rPr lang="fr-CA" sz="2400" dirty="0" err="1" smtClean="0">
                <a:latin typeface="Arial" panose="020B0604020202020204" pitchFamily="34" charset="0"/>
                <a:cs typeface="Arial" panose="020B0604020202020204" pitchFamily="34" charset="0"/>
                <a:sym typeface="Symbol"/>
              </a:rPr>
              <a:t>bisoprolol</a:t>
            </a:r>
            <a:r>
              <a:rPr lang="fr-CA" sz="2400" dirty="0" smtClean="0">
                <a:latin typeface="Arial" panose="020B0604020202020204" pitchFamily="34" charset="0"/>
                <a:cs typeface="Arial" panose="020B0604020202020204" pitchFamily="34" charset="0"/>
                <a:sym typeface="Symbol"/>
              </a:rPr>
              <a:t> (1 bloquant adrénergique)</a:t>
            </a:r>
          </a:p>
          <a:p>
            <a:pPr marL="342900" indent="-342900">
              <a:buFont typeface="Arial" panose="020B0604020202020204" pitchFamily="34" charset="0"/>
              <a:buChar char="•"/>
            </a:pPr>
            <a:endParaRPr lang="fr-CA" sz="2400" dirty="0">
              <a:latin typeface="Arial" panose="020B0604020202020204" pitchFamily="34" charset="0"/>
              <a:cs typeface="Arial" panose="020B0604020202020204" pitchFamily="34" charset="0"/>
              <a:sym typeface="Symbol"/>
            </a:endParaRPr>
          </a:p>
          <a:p>
            <a:pPr marL="342900" indent="-342900">
              <a:buFont typeface="Arial" panose="020B0604020202020204" pitchFamily="34" charset="0"/>
              <a:buChar char="•"/>
            </a:pPr>
            <a:r>
              <a:rPr lang="fr-CA" sz="2400" dirty="0" smtClean="0">
                <a:latin typeface="Arial" panose="020B0604020202020204" pitchFamily="34" charset="0"/>
                <a:cs typeface="Arial" panose="020B0604020202020204" pitchFamily="34" charset="0"/>
                <a:sym typeface="Symbol"/>
              </a:rPr>
              <a:t>Étude randomisée, double insu, contrôlé par placebo</a:t>
            </a:r>
          </a:p>
          <a:p>
            <a:pPr marL="342900" indent="-342900">
              <a:buFont typeface="Arial" panose="020B0604020202020204" pitchFamily="34" charset="0"/>
              <a:buChar char="•"/>
            </a:pPr>
            <a:r>
              <a:rPr lang="fr-CA" sz="2400" dirty="0" smtClean="0">
                <a:latin typeface="Arial" panose="020B0604020202020204" pitchFamily="34" charset="0"/>
                <a:cs typeface="Arial" panose="020B0604020202020204" pitchFamily="34" charset="0"/>
                <a:sym typeface="Symbol"/>
              </a:rPr>
              <a:t>N = 314; tous traités par 3 médicaments ≥ 3 mois</a:t>
            </a:r>
          </a:p>
          <a:p>
            <a:pPr marL="342900" indent="-342900">
              <a:buFont typeface="Arial" panose="020B0604020202020204" pitchFamily="34" charset="0"/>
              <a:buChar char="•"/>
            </a:pPr>
            <a:r>
              <a:rPr lang="fr-CA" sz="2400" dirty="0">
                <a:latin typeface="Arial" panose="020B0604020202020204" pitchFamily="34" charset="0"/>
                <a:cs typeface="Arial" panose="020B0604020202020204" pitchFamily="34" charset="0"/>
                <a:sym typeface="Symbol"/>
              </a:rPr>
              <a:t>D</a:t>
            </a:r>
            <a:r>
              <a:rPr lang="fr-CA" sz="2400" dirty="0" smtClean="0">
                <a:latin typeface="Arial" panose="020B0604020202020204" pitchFamily="34" charset="0"/>
                <a:cs typeface="Arial" panose="020B0604020202020204" pitchFamily="34" charset="0"/>
                <a:sym typeface="Symbol"/>
              </a:rPr>
              <a:t>urée d’une année; </a:t>
            </a:r>
            <a:r>
              <a:rPr lang="fr-CA" sz="2400" dirty="0">
                <a:latin typeface="Arial" panose="020B0604020202020204" pitchFamily="34" charset="0"/>
                <a:cs typeface="Arial" panose="020B0604020202020204" pitchFamily="34" charset="0"/>
                <a:sym typeface="Symbol"/>
              </a:rPr>
              <a:t>4</a:t>
            </a:r>
            <a:r>
              <a:rPr lang="fr-CA" sz="2400" dirty="0" smtClean="0">
                <a:latin typeface="Arial" panose="020B0604020202020204" pitchFamily="34" charset="0"/>
                <a:cs typeface="Arial" panose="020B0604020202020204" pitchFamily="34" charset="0"/>
                <a:sym typeface="Symbol"/>
              </a:rPr>
              <a:t> cycles avec </a:t>
            </a:r>
            <a:r>
              <a:rPr lang="fr-CA" sz="2400" dirty="0" err="1" smtClean="0">
                <a:latin typeface="Arial" panose="020B0604020202020204" pitchFamily="34" charset="0"/>
                <a:cs typeface="Arial" panose="020B0604020202020204" pitchFamily="34" charset="0"/>
                <a:sym typeface="Symbol"/>
              </a:rPr>
              <a:t>crossover</a:t>
            </a:r>
            <a:r>
              <a:rPr lang="fr-CA" sz="2400" dirty="0" smtClean="0">
                <a:latin typeface="Arial" panose="020B0604020202020204" pitchFamily="34" charset="0"/>
                <a:cs typeface="Arial" panose="020B0604020202020204" pitchFamily="34" charset="0"/>
                <a:sym typeface="Symbol"/>
              </a:rPr>
              <a:t> </a:t>
            </a:r>
          </a:p>
          <a:p>
            <a:pPr marL="342900" indent="-342900">
              <a:buFont typeface="Arial" panose="020B0604020202020204" pitchFamily="34" charset="0"/>
              <a:buChar char="•"/>
            </a:pPr>
            <a:r>
              <a:rPr lang="fr-CA" sz="2400" dirty="0" smtClean="0">
                <a:latin typeface="Arial" panose="020B0604020202020204" pitchFamily="34" charset="0"/>
                <a:cs typeface="Arial" panose="020B0604020202020204" pitchFamily="34" charset="0"/>
                <a:sym typeface="Symbol"/>
              </a:rPr>
              <a:t>Bénéfice primaire: </a:t>
            </a:r>
            <a:r>
              <a:rPr lang="fr-CA" sz="2400" dirty="0" err="1" smtClean="0">
                <a:latin typeface="Arial" panose="020B0604020202020204" pitchFamily="34" charset="0"/>
                <a:cs typeface="Arial" panose="020B0604020202020204" pitchFamily="34" charset="0"/>
                <a:sym typeface="Symbol"/>
              </a:rPr>
              <a:t>spironolactone</a:t>
            </a:r>
            <a:r>
              <a:rPr lang="fr-CA" sz="2400" dirty="0" smtClean="0">
                <a:latin typeface="Arial" panose="020B0604020202020204" pitchFamily="34" charset="0"/>
                <a:cs typeface="Arial" panose="020B0604020202020204" pitchFamily="34" charset="0"/>
                <a:sym typeface="Symbol"/>
              </a:rPr>
              <a:t> est le plus efficace?</a:t>
            </a:r>
          </a:p>
          <a:p>
            <a:pPr marL="342900" indent="-342900">
              <a:buFont typeface="Arial" panose="020B0604020202020204" pitchFamily="34" charset="0"/>
              <a:buChar char="•"/>
            </a:pPr>
            <a:r>
              <a:rPr lang="fr-CA" sz="2400" dirty="0" smtClean="0">
                <a:latin typeface="Arial" panose="020B0604020202020204" pitchFamily="34" charset="0"/>
                <a:cs typeface="Arial" panose="020B0604020202020204" pitchFamily="34" charset="0"/>
                <a:sym typeface="Symbol"/>
              </a:rPr>
              <a:t>Bénéfice secondaire: effet sur TA au bureau, taux de contrôle de la TA à domicile, concentrations de rénine</a:t>
            </a:r>
          </a:p>
          <a:p>
            <a:pPr marL="342900" indent="-342900">
              <a:buFont typeface="Arial" panose="020B0604020202020204" pitchFamily="34" charset="0"/>
              <a:buChar char="•"/>
            </a:pPr>
            <a:endParaRPr lang="fr-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92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p:cNvSpPr>
            <a:spLocks noChangeArrowheads="1"/>
          </p:cNvSpPr>
          <p:nvPr/>
        </p:nvSpPr>
        <p:spPr bwMode="auto">
          <a:xfrm>
            <a:off x="4128524" y="79209"/>
            <a:ext cx="887061" cy="30994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572" tIns="46585" rIns="89572" bIns="46585">
            <a:spAutoFit/>
          </a:bodyPr>
          <a:lstStyle>
            <a:lvl1pPr defTabSz="503238">
              <a:tabLst>
                <a:tab pos="798513" algn="l"/>
              </a:tabLst>
              <a:defRPr sz="2400">
                <a:solidFill>
                  <a:srgbClr val="000000"/>
                </a:solidFill>
                <a:latin typeface="Times New Roman" pitchFamily="18" charset="0"/>
              </a:defRPr>
            </a:lvl1pPr>
            <a:lvl2pPr marL="819150" indent="-315913" defTabSz="503238">
              <a:tabLst>
                <a:tab pos="798513" algn="l"/>
              </a:tabLst>
              <a:defRPr sz="2400">
                <a:solidFill>
                  <a:srgbClr val="000000"/>
                </a:solidFill>
                <a:latin typeface="Times New Roman" pitchFamily="18" charset="0"/>
              </a:defRPr>
            </a:lvl2pPr>
            <a:lvl3pPr marL="1260475" indent="-252413" defTabSz="503238">
              <a:tabLst>
                <a:tab pos="798513" algn="l"/>
              </a:tabLst>
              <a:defRPr sz="2400">
                <a:solidFill>
                  <a:srgbClr val="000000"/>
                </a:solidFill>
                <a:latin typeface="Times New Roman" pitchFamily="18" charset="0"/>
              </a:defRPr>
            </a:lvl3pPr>
            <a:lvl4pPr marL="1763713" indent="-252413" defTabSz="503238">
              <a:tabLst>
                <a:tab pos="798513" algn="l"/>
              </a:tabLst>
              <a:defRPr sz="2400">
                <a:solidFill>
                  <a:srgbClr val="000000"/>
                </a:solidFill>
                <a:latin typeface="Times New Roman" pitchFamily="18" charset="0"/>
              </a:defRPr>
            </a:lvl4pPr>
            <a:lvl5pPr marL="2268538" indent="-252413" defTabSz="503238">
              <a:tabLst>
                <a:tab pos="798513" algn="l"/>
              </a:tabLst>
              <a:defRPr sz="2400">
                <a:solidFill>
                  <a:srgbClr val="000000"/>
                </a:solidFill>
                <a:latin typeface="Times New Roman" pitchFamily="18" charset="0"/>
              </a:defRPr>
            </a:lvl5pPr>
            <a:lvl6pPr marL="2725738" indent="-252413" defTabSz="503238" fontAlgn="base" hangingPunct="0">
              <a:lnSpc>
                <a:spcPct val="93000"/>
              </a:lnSpc>
              <a:spcBef>
                <a:spcPct val="0"/>
              </a:spcBef>
              <a:spcAft>
                <a:spcPct val="0"/>
              </a:spcAft>
              <a:buClr>
                <a:srgbClr val="000000"/>
              </a:buClr>
              <a:buSzPct val="45000"/>
              <a:buFont typeface="Wingdings" pitchFamily="2" charset="2"/>
              <a:tabLst>
                <a:tab pos="798513" algn="l"/>
              </a:tabLst>
              <a:defRPr sz="2400">
                <a:solidFill>
                  <a:srgbClr val="000000"/>
                </a:solidFill>
                <a:latin typeface="Times New Roman" pitchFamily="18" charset="0"/>
              </a:defRPr>
            </a:lvl6pPr>
            <a:lvl7pPr marL="3182938" indent="-252413" defTabSz="503238" fontAlgn="base" hangingPunct="0">
              <a:lnSpc>
                <a:spcPct val="93000"/>
              </a:lnSpc>
              <a:spcBef>
                <a:spcPct val="0"/>
              </a:spcBef>
              <a:spcAft>
                <a:spcPct val="0"/>
              </a:spcAft>
              <a:buClr>
                <a:srgbClr val="000000"/>
              </a:buClr>
              <a:buSzPct val="45000"/>
              <a:buFont typeface="Wingdings" pitchFamily="2" charset="2"/>
              <a:tabLst>
                <a:tab pos="798513" algn="l"/>
              </a:tabLst>
              <a:defRPr sz="2400">
                <a:solidFill>
                  <a:srgbClr val="000000"/>
                </a:solidFill>
                <a:latin typeface="Times New Roman" pitchFamily="18" charset="0"/>
              </a:defRPr>
            </a:lvl7pPr>
            <a:lvl8pPr marL="3640138" indent="-252413" defTabSz="503238" fontAlgn="base" hangingPunct="0">
              <a:lnSpc>
                <a:spcPct val="93000"/>
              </a:lnSpc>
              <a:spcBef>
                <a:spcPct val="0"/>
              </a:spcBef>
              <a:spcAft>
                <a:spcPct val="0"/>
              </a:spcAft>
              <a:buClr>
                <a:srgbClr val="000000"/>
              </a:buClr>
              <a:buSzPct val="45000"/>
              <a:buFont typeface="Wingdings" pitchFamily="2" charset="2"/>
              <a:tabLst>
                <a:tab pos="798513" algn="l"/>
              </a:tabLst>
              <a:defRPr sz="2400">
                <a:solidFill>
                  <a:srgbClr val="000000"/>
                </a:solidFill>
                <a:latin typeface="Times New Roman" pitchFamily="18" charset="0"/>
              </a:defRPr>
            </a:lvl8pPr>
            <a:lvl9pPr marL="4097338" indent="-252413" defTabSz="503238" fontAlgn="base" hangingPunct="0">
              <a:lnSpc>
                <a:spcPct val="93000"/>
              </a:lnSpc>
              <a:spcBef>
                <a:spcPct val="0"/>
              </a:spcBef>
              <a:spcAft>
                <a:spcPct val="0"/>
              </a:spcAft>
              <a:buClr>
                <a:srgbClr val="000000"/>
              </a:buClr>
              <a:buSzPct val="45000"/>
              <a:buFont typeface="Wingdings" pitchFamily="2" charset="2"/>
              <a:tabLst>
                <a:tab pos="798513" algn="l"/>
              </a:tabLst>
              <a:defRPr sz="2400">
                <a:solidFill>
                  <a:srgbClr val="000000"/>
                </a:solidFill>
                <a:latin typeface="Times New Roman" pitchFamily="18" charset="0"/>
              </a:defRPr>
            </a:lvl9pPr>
          </a:lstStyle>
          <a:p>
            <a:pPr fontAlgn="base">
              <a:spcBef>
                <a:spcPct val="0"/>
              </a:spcBef>
              <a:spcAft>
                <a:spcPct val="0"/>
              </a:spcAft>
              <a:buClr>
                <a:srgbClr val="000000"/>
              </a:buClr>
              <a:buSzPct val="100000"/>
              <a:buFont typeface="Times New Roman" pitchFamily="18" charset="0"/>
              <a:buNone/>
            </a:pPr>
            <a:r>
              <a:rPr lang="en-US" altLang="fr-FR" sz="1400">
                <a:solidFill>
                  <a:srgbClr val="FFFFFF"/>
                </a:solidFill>
                <a:latin typeface="Arial" pitchFamily="34" charset="0"/>
              </a:rPr>
              <a:t>Figure 2 </a:t>
            </a:r>
          </a:p>
        </p:txBody>
      </p:sp>
      <p:pic>
        <p:nvPicPr>
          <p:cNvPr id="378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2761" y="1340768"/>
            <a:ext cx="6581047" cy="48850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0" y="6064477"/>
            <a:ext cx="708480" cy="7935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ZoneTexte 2"/>
          <p:cNvSpPr txBox="1"/>
          <p:nvPr/>
        </p:nvSpPr>
        <p:spPr>
          <a:xfrm>
            <a:off x="5399638" y="6585442"/>
            <a:ext cx="3744362" cy="261610"/>
          </a:xfrm>
          <a:prstGeom prst="rect">
            <a:avLst/>
          </a:prstGeom>
          <a:noFill/>
        </p:spPr>
        <p:txBody>
          <a:bodyPr wrap="square" rtlCol="0">
            <a:spAutoFit/>
          </a:bodyPr>
          <a:lstStyle/>
          <a:p>
            <a:r>
              <a:rPr lang="fr-CA" sz="1100" dirty="0" smtClean="0">
                <a:latin typeface="Arial" panose="020B0604020202020204" pitchFamily="34" charset="0"/>
                <a:cs typeface="Arial" panose="020B0604020202020204" pitchFamily="34" charset="0"/>
              </a:rPr>
              <a:t>Bryan Williams, The Lancet, </a:t>
            </a:r>
            <a:r>
              <a:rPr lang="fr-CA" sz="1100" dirty="0" err="1" smtClean="0">
                <a:latin typeface="Arial" panose="020B0604020202020204" pitchFamily="34" charset="0"/>
                <a:cs typeface="Arial" panose="020B0604020202020204" pitchFamily="34" charset="0"/>
              </a:rPr>
              <a:t>September</a:t>
            </a:r>
            <a:r>
              <a:rPr lang="fr-CA" sz="1100" dirty="0" smtClean="0">
                <a:latin typeface="Arial" panose="020B0604020202020204" pitchFamily="34" charset="0"/>
                <a:cs typeface="Arial" panose="020B0604020202020204" pitchFamily="34" charset="0"/>
              </a:rPr>
              <a:t> 2015</a:t>
            </a:r>
            <a:endParaRPr lang="fr-CA" sz="1100" dirty="0">
              <a:latin typeface="Arial" panose="020B0604020202020204" pitchFamily="34" charset="0"/>
              <a:cs typeface="Arial" panose="020B0604020202020204" pitchFamily="34" charset="0"/>
            </a:endParaRPr>
          </a:p>
        </p:txBody>
      </p:sp>
      <p:sp>
        <p:nvSpPr>
          <p:cNvPr id="2" name="ZoneTexte 1"/>
          <p:cNvSpPr txBox="1"/>
          <p:nvPr/>
        </p:nvSpPr>
        <p:spPr>
          <a:xfrm>
            <a:off x="433440" y="234183"/>
            <a:ext cx="8243016" cy="954107"/>
          </a:xfrm>
          <a:prstGeom prst="rect">
            <a:avLst/>
          </a:prstGeom>
          <a:noFill/>
        </p:spPr>
        <p:txBody>
          <a:bodyPr wrap="square" rtlCol="0">
            <a:spAutoFit/>
          </a:bodyPr>
          <a:lstStyle/>
          <a:p>
            <a:pPr algn="ctr"/>
            <a:r>
              <a:rPr lang="fr-CA" sz="2800" b="1" dirty="0" smtClean="0">
                <a:latin typeface="Arial" panose="020B0604020202020204" pitchFamily="34" charset="0"/>
                <a:cs typeface="Arial" panose="020B0604020202020204" pitchFamily="34" charset="0"/>
              </a:rPr>
              <a:t>TAS et TAD à domicile comparant </a:t>
            </a:r>
            <a:r>
              <a:rPr lang="fr-CA" sz="2800" b="1" dirty="0" err="1" smtClean="0">
                <a:latin typeface="Arial" panose="020B0604020202020204" pitchFamily="34" charset="0"/>
                <a:cs typeface="Arial" panose="020B0604020202020204" pitchFamily="34" charset="0"/>
              </a:rPr>
              <a:t>spironolactone</a:t>
            </a:r>
            <a:r>
              <a:rPr lang="fr-CA" sz="2800" b="1" dirty="0" smtClean="0">
                <a:latin typeface="Arial" panose="020B0604020202020204" pitchFamily="34" charset="0"/>
                <a:cs typeface="Arial" panose="020B0604020202020204" pitchFamily="34" charset="0"/>
              </a:rPr>
              <a:t> avec chaque autre cycle</a:t>
            </a:r>
            <a:endParaRPr lang="fr-CA" sz="2800" b="1" dirty="0">
              <a:latin typeface="Arial" panose="020B0604020202020204" pitchFamily="34" charset="0"/>
              <a:cs typeface="Arial" panose="020B0604020202020204" pitchFamily="34" charset="0"/>
            </a:endParaRPr>
          </a:p>
        </p:txBody>
      </p:sp>
      <p:sp>
        <p:nvSpPr>
          <p:cNvPr id="4" name="ZoneTexte 3"/>
          <p:cNvSpPr txBox="1"/>
          <p:nvPr/>
        </p:nvSpPr>
        <p:spPr>
          <a:xfrm>
            <a:off x="2339752" y="4725144"/>
            <a:ext cx="792088" cy="307777"/>
          </a:xfrm>
          <a:prstGeom prst="rect">
            <a:avLst/>
          </a:prstGeom>
          <a:noFill/>
        </p:spPr>
        <p:txBody>
          <a:bodyPr wrap="square" rtlCol="0">
            <a:spAutoFit/>
          </a:bodyPr>
          <a:lstStyle/>
          <a:p>
            <a:r>
              <a:rPr lang="fr-CA" sz="1400" dirty="0" smtClean="0">
                <a:latin typeface="Arial" panose="020B0604020202020204" pitchFamily="34" charset="0"/>
                <a:cs typeface="Arial" panose="020B0604020202020204" pitchFamily="34" charset="0"/>
              </a:rPr>
              <a:t>148/84</a:t>
            </a:r>
            <a:endParaRPr lang="fr-CA" sz="1400" dirty="0">
              <a:latin typeface="Arial" panose="020B0604020202020204" pitchFamily="34" charset="0"/>
              <a:cs typeface="Arial" panose="020B0604020202020204" pitchFamily="34" charset="0"/>
            </a:endParaRPr>
          </a:p>
        </p:txBody>
      </p:sp>
      <p:sp>
        <p:nvSpPr>
          <p:cNvPr id="6" name="ZoneTexte 5"/>
          <p:cNvSpPr txBox="1"/>
          <p:nvPr/>
        </p:nvSpPr>
        <p:spPr>
          <a:xfrm>
            <a:off x="3563888" y="5240614"/>
            <a:ext cx="564636" cy="307777"/>
          </a:xfrm>
          <a:prstGeom prst="rect">
            <a:avLst/>
          </a:prstGeom>
          <a:noFill/>
        </p:spPr>
        <p:txBody>
          <a:bodyPr wrap="square" rtlCol="0">
            <a:spAutoFit/>
          </a:bodyPr>
          <a:lstStyle/>
          <a:p>
            <a:r>
              <a:rPr lang="fr-CA" sz="1400" dirty="0" smtClean="0">
                <a:latin typeface="Arial" panose="020B0604020202020204" pitchFamily="34" charset="0"/>
                <a:cs typeface="Arial" panose="020B0604020202020204" pitchFamily="34" charset="0"/>
              </a:rPr>
              <a:t> 144</a:t>
            </a:r>
            <a:endParaRPr lang="fr-CA" sz="1400" dirty="0">
              <a:latin typeface="Arial" panose="020B0604020202020204" pitchFamily="34" charset="0"/>
              <a:cs typeface="Arial" panose="020B0604020202020204" pitchFamily="34" charset="0"/>
            </a:endParaRPr>
          </a:p>
        </p:txBody>
      </p:sp>
      <p:sp>
        <p:nvSpPr>
          <p:cNvPr id="7" name="ZoneTexte 6"/>
          <p:cNvSpPr txBox="1"/>
          <p:nvPr/>
        </p:nvSpPr>
        <p:spPr>
          <a:xfrm>
            <a:off x="4713284" y="5394502"/>
            <a:ext cx="686354" cy="307777"/>
          </a:xfrm>
          <a:prstGeom prst="rect">
            <a:avLst/>
          </a:prstGeom>
          <a:noFill/>
        </p:spPr>
        <p:txBody>
          <a:bodyPr wrap="square" rtlCol="0">
            <a:spAutoFit/>
          </a:bodyPr>
          <a:lstStyle/>
          <a:p>
            <a:r>
              <a:rPr lang="fr-CA" sz="1400" dirty="0" smtClean="0">
                <a:latin typeface="Arial" panose="020B0604020202020204" pitchFamily="34" charset="0"/>
                <a:cs typeface="Arial" panose="020B0604020202020204" pitchFamily="34" charset="0"/>
              </a:rPr>
              <a:t>  135</a:t>
            </a:r>
            <a:endParaRPr lang="fr-CA" sz="1400" dirty="0">
              <a:latin typeface="Arial" panose="020B0604020202020204" pitchFamily="34" charset="0"/>
              <a:cs typeface="Arial" panose="020B0604020202020204" pitchFamily="34" charset="0"/>
            </a:endParaRPr>
          </a:p>
        </p:txBody>
      </p:sp>
      <p:sp>
        <p:nvSpPr>
          <p:cNvPr id="8" name="ZoneTexte 7"/>
          <p:cNvSpPr txBox="1"/>
          <p:nvPr/>
        </p:nvSpPr>
        <p:spPr>
          <a:xfrm>
            <a:off x="5868144" y="5332947"/>
            <a:ext cx="720080" cy="369332"/>
          </a:xfrm>
          <a:prstGeom prst="rect">
            <a:avLst/>
          </a:prstGeom>
          <a:noFill/>
        </p:spPr>
        <p:txBody>
          <a:bodyPr wrap="square" rtlCol="0">
            <a:spAutoFit/>
          </a:bodyPr>
          <a:lstStyle/>
          <a:p>
            <a:r>
              <a:rPr lang="fr-CA" dirty="0" smtClean="0"/>
              <a:t>  </a:t>
            </a:r>
            <a:r>
              <a:rPr lang="fr-CA" sz="1400" dirty="0" smtClean="0">
                <a:latin typeface="Arial" panose="020B0604020202020204" pitchFamily="34" charset="0"/>
                <a:cs typeface="Arial" panose="020B0604020202020204" pitchFamily="34" charset="0"/>
              </a:rPr>
              <a:t>139</a:t>
            </a:r>
            <a:endParaRPr lang="fr-CA" dirty="0"/>
          </a:p>
        </p:txBody>
      </p:sp>
      <p:sp>
        <p:nvSpPr>
          <p:cNvPr id="9" name="ZoneTexte 8"/>
          <p:cNvSpPr txBox="1"/>
          <p:nvPr/>
        </p:nvSpPr>
        <p:spPr>
          <a:xfrm>
            <a:off x="7380312" y="5394500"/>
            <a:ext cx="720080" cy="307777"/>
          </a:xfrm>
          <a:prstGeom prst="rect">
            <a:avLst/>
          </a:prstGeom>
          <a:noFill/>
        </p:spPr>
        <p:txBody>
          <a:bodyPr wrap="square" rtlCol="0">
            <a:spAutoFit/>
          </a:bodyPr>
          <a:lstStyle/>
          <a:p>
            <a:r>
              <a:rPr lang="fr-CA" sz="1400" dirty="0" smtClean="0">
                <a:latin typeface="Arial" panose="020B0604020202020204" pitchFamily="34" charset="0"/>
                <a:cs typeface="Arial" panose="020B0604020202020204" pitchFamily="34" charset="0"/>
              </a:rPr>
              <a:t>139</a:t>
            </a:r>
            <a:endParaRPr lang="fr-CA" sz="1400" dirty="0">
              <a:latin typeface="Arial" panose="020B0604020202020204" pitchFamily="34" charset="0"/>
              <a:cs typeface="Arial" panose="020B0604020202020204" pitchFamily="34" charset="0"/>
            </a:endParaRPr>
          </a:p>
        </p:txBody>
      </p:sp>
      <p:sp>
        <p:nvSpPr>
          <p:cNvPr id="10" name="ZoneTexte 9"/>
          <p:cNvSpPr txBox="1"/>
          <p:nvPr/>
        </p:nvSpPr>
        <p:spPr>
          <a:xfrm>
            <a:off x="1378311" y="6123777"/>
            <a:ext cx="3326212" cy="923330"/>
          </a:xfrm>
          <a:prstGeom prst="rect">
            <a:avLst/>
          </a:prstGeom>
          <a:noFill/>
        </p:spPr>
        <p:txBody>
          <a:bodyPr wrap="square" rtlCol="0">
            <a:spAutoFit/>
          </a:bodyPr>
          <a:lstStyle/>
          <a:p>
            <a:pPr algn="ctr"/>
            <a:r>
              <a:rPr lang="fr-CA" dirty="0" smtClean="0">
                <a:latin typeface="Arial" panose="020B0604020202020204" pitchFamily="34" charset="0"/>
                <a:cs typeface="Arial" panose="020B0604020202020204" pitchFamily="34" charset="0"/>
              </a:rPr>
              <a:t>→ 58 % des patients avec TA contrôlée avec </a:t>
            </a:r>
            <a:r>
              <a:rPr lang="fr-CA" dirty="0" err="1" smtClean="0">
                <a:latin typeface="Arial" panose="020B0604020202020204" pitchFamily="34" charset="0"/>
                <a:cs typeface="Arial" panose="020B0604020202020204" pitchFamily="34" charset="0"/>
              </a:rPr>
              <a:t>spironolactone</a:t>
            </a:r>
            <a:endParaRPr lang="fr-CA"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2973620"/>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p:cNvSpPr>
            <a:spLocks noChangeArrowheads="1"/>
          </p:cNvSpPr>
          <p:nvPr/>
        </p:nvSpPr>
        <p:spPr bwMode="auto">
          <a:xfrm>
            <a:off x="4128511" y="79209"/>
            <a:ext cx="887061" cy="30994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699" tIns="46649" rIns="89699" bIns="46649">
            <a:spAutoFit/>
          </a:bodyPr>
          <a:lstStyle>
            <a:lvl1pPr defTabSz="503238">
              <a:tabLst>
                <a:tab pos="798513" algn="l"/>
              </a:tabLst>
              <a:defRPr sz="2400">
                <a:solidFill>
                  <a:srgbClr val="000000"/>
                </a:solidFill>
                <a:latin typeface="Times New Roman" pitchFamily="18" charset="0"/>
              </a:defRPr>
            </a:lvl1pPr>
            <a:lvl2pPr marL="819150" indent="-315913" defTabSz="503238">
              <a:tabLst>
                <a:tab pos="798513" algn="l"/>
              </a:tabLst>
              <a:defRPr sz="2400">
                <a:solidFill>
                  <a:srgbClr val="000000"/>
                </a:solidFill>
                <a:latin typeface="Times New Roman" pitchFamily="18" charset="0"/>
              </a:defRPr>
            </a:lvl2pPr>
            <a:lvl3pPr marL="1260475" indent="-252413" defTabSz="503238">
              <a:tabLst>
                <a:tab pos="798513" algn="l"/>
              </a:tabLst>
              <a:defRPr sz="2400">
                <a:solidFill>
                  <a:srgbClr val="000000"/>
                </a:solidFill>
                <a:latin typeface="Times New Roman" pitchFamily="18" charset="0"/>
              </a:defRPr>
            </a:lvl3pPr>
            <a:lvl4pPr marL="1763713" indent="-252413" defTabSz="503238">
              <a:tabLst>
                <a:tab pos="798513" algn="l"/>
              </a:tabLst>
              <a:defRPr sz="2400">
                <a:solidFill>
                  <a:srgbClr val="000000"/>
                </a:solidFill>
                <a:latin typeface="Times New Roman" pitchFamily="18" charset="0"/>
              </a:defRPr>
            </a:lvl4pPr>
            <a:lvl5pPr marL="2268538" indent="-252413" defTabSz="503238">
              <a:tabLst>
                <a:tab pos="798513" algn="l"/>
              </a:tabLst>
              <a:defRPr sz="2400">
                <a:solidFill>
                  <a:srgbClr val="000000"/>
                </a:solidFill>
                <a:latin typeface="Times New Roman" pitchFamily="18" charset="0"/>
              </a:defRPr>
            </a:lvl5pPr>
            <a:lvl6pPr marL="2725738" indent="-252413" defTabSz="503238" fontAlgn="base" hangingPunct="0">
              <a:lnSpc>
                <a:spcPct val="93000"/>
              </a:lnSpc>
              <a:spcBef>
                <a:spcPct val="0"/>
              </a:spcBef>
              <a:spcAft>
                <a:spcPct val="0"/>
              </a:spcAft>
              <a:buClr>
                <a:srgbClr val="000000"/>
              </a:buClr>
              <a:buSzPct val="45000"/>
              <a:buFont typeface="Wingdings" pitchFamily="2" charset="2"/>
              <a:tabLst>
                <a:tab pos="798513" algn="l"/>
              </a:tabLst>
              <a:defRPr sz="2400">
                <a:solidFill>
                  <a:srgbClr val="000000"/>
                </a:solidFill>
                <a:latin typeface="Times New Roman" pitchFamily="18" charset="0"/>
              </a:defRPr>
            </a:lvl6pPr>
            <a:lvl7pPr marL="3182938" indent="-252413" defTabSz="503238" fontAlgn="base" hangingPunct="0">
              <a:lnSpc>
                <a:spcPct val="93000"/>
              </a:lnSpc>
              <a:spcBef>
                <a:spcPct val="0"/>
              </a:spcBef>
              <a:spcAft>
                <a:spcPct val="0"/>
              </a:spcAft>
              <a:buClr>
                <a:srgbClr val="000000"/>
              </a:buClr>
              <a:buSzPct val="45000"/>
              <a:buFont typeface="Wingdings" pitchFamily="2" charset="2"/>
              <a:tabLst>
                <a:tab pos="798513" algn="l"/>
              </a:tabLst>
              <a:defRPr sz="2400">
                <a:solidFill>
                  <a:srgbClr val="000000"/>
                </a:solidFill>
                <a:latin typeface="Times New Roman" pitchFamily="18" charset="0"/>
              </a:defRPr>
            </a:lvl7pPr>
            <a:lvl8pPr marL="3640138" indent="-252413" defTabSz="503238" fontAlgn="base" hangingPunct="0">
              <a:lnSpc>
                <a:spcPct val="93000"/>
              </a:lnSpc>
              <a:spcBef>
                <a:spcPct val="0"/>
              </a:spcBef>
              <a:spcAft>
                <a:spcPct val="0"/>
              </a:spcAft>
              <a:buClr>
                <a:srgbClr val="000000"/>
              </a:buClr>
              <a:buSzPct val="45000"/>
              <a:buFont typeface="Wingdings" pitchFamily="2" charset="2"/>
              <a:tabLst>
                <a:tab pos="798513" algn="l"/>
              </a:tabLst>
              <a:defRPr sz="2400">
                <a:solidFill>
                  <a:srgbClr val="000000"/>
                </a:solidFill>
                <a:latin typeface="Times New Roman" pitchFamily="18" charset="0"/>
              </a:defRPr>
            </a:lvl8pPr>
            <a:lvl9pPr marL="4097338" indent="-252413" defTabSz="503238" fontAlgn="base" hangingPunct="0">
              <a:lnSpc>
                <a:spcPct val="93000"/>
              </a:lnSpc>
              <a:spcBef>
                <a:spcPct val="0"/>
              </a:spcBef>
              <a:spcAft>
                <a:spcPct val="0"/>
              </a:spcAft>
              <a:buClr>
                <a:srgbClr val="000000"/>
              </a:buClr>
              <a:buSzPct val="45000"/>
              <a:buFont typeface="Wingdings" pitchFamily="2" charset="2"/>
              <a:tabLst>
                <a:tab pos="798513" algn="l"/>
              </a:tabLst>
              <a:defRPr sz="2400">
                <a:solidFill>
                  <a:srgbClr val="000000"/>
                </a:solidFill>
                <a:latin typeface="Times New Roman" pitchFamily="18" charset="0"/>
              </a:defRPr>
            </a:lvl9pPr>
          </a:lstStyle>
          <a:p>
            <a:pPr fontAlgn="base">
              <a:spcBef>
                <a:spcPct val="0"/>
              </a:spcBef>
              <a:spcAft>
                <a:spcPct val="0"/>
              </a:spcAft>
              <a:buClr>
                <a:srgbClr val="000000"/>
              </a:buClr>
              <a:buSzPct val="100000"/>
              <a:buFont typeface="Times New Roman" pitchFamily="18" charset="0"/>
              <a:buNone/>
            </a:pPr>
            <a:r>
              <a:rPr lang="en-US" altLang="fr-FR" sz="1400">
                <a:solidFill>
                  <a:srgbClr val="FFFFFF"/>
                </a:solidFill>
                <a:latin typeface="Arial" pitchFamily="34" charset="0"/>
              </a:rPr>
              <a:t>Figure 3 </a:t>
            </a:r>
          </a:p>
        </p:txBody>
      </p:sp>
      <p:pic>
        <p:nvPicPr>
          <p:cNvPr id="399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2748" y="1296908"/>
            <a:ext cx="6583351" cy="4767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0" name="Text Box 4"/>
          <p:cNvSpPr txBox="1">
            <a:spLocks noChangeArrowheads="1"/>
          </p:cNvSpPr>
          <p:nvPr/>
        </p:nvSpPr>
        <p:spPr bwMode="auto">
          <a:xfrm>
            <a:off x="951841" y="6476364"/>
            <a:ext cx="8255520" cy="227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699" tIns="44852" rIns="89699" bIns="44852"/>
          <a:lstStyle>
            <a:lvl1pPr defTabSz="503238">
              <a:tabLst>
                <a:tab pos="798513" algn="l"/>
                <a:tab pos="1595438" algn="l"/>
                <a:tab pos="2393950" algn="l"/>
                <a:tab pos="3192463" algn="l"/>
                <a:tab pos="3989388" algn="l"/>
                <a:tab pos="4787900" algn="l"/>
                <a:tab pos="5586413" algn="l"/>
                <a:tab pos="6383338" algn="l"/>
                <a:tab pos="7181850" algn="l"/>
                <a:tab pos="7978775" algn="l"/>
                <a:tab pos="8777288" algn="l"/>
              </a:tabLst>
              <a:defRPr sz="2400">
                <a:solidFill>
                  <a:srgbClr val="000000"/>
                </a:solidFill>
                <a:latin typeface="Times New Roman" pitchFamily="18" charset="0"/>
              </a:defRPr>
            </a:lvl1pPr>
            <a:lvl2pPr marL="819150" indent="-315913" defTabSz="503238">
              <a:tabLst>
                <a:tab pos="798513" algn="l"/>
                <a:tab pos="1595438" algn="l"/>
                <a:tab pos="2393950" algn="l"/>
                <a:tab pos="3192463" algn="l"/>
                <a:tab pos="3989388" algn="l"/>
                <a:tab pos="4787900" algn="l"/>
                <a:tab pos="5586413" algn="l"/>
                <a:tab pos="6383338" algn="l"/>
                <a:tab pos="7181850" algn="l"/>
                <a:tab pos="7978775" algn="l"/>
                <a:tab pos="8777288" algn="l"/>
              </a:tabLst>
              <a:defRPr sz="2400">
                <a:solidFill>
                  <a:srgbClr val="000000"/>
                </a:solidFill>
                <a:latin typeface="Times New Roman" pitchFamily="18" charset="0"/>
              </a:defRPr>
            </a:lvl2pPr>
            <a:lvl3pPr marL="1260475" indent="-252413" defTabSz="503238">
              <a:tabLst>
                <a:tab pos="798513" algn="l"/>
                <a:tab pos="1595438" algn="l"/>
                <a:tab pos="2393950" algn="l"/>
                <a:tab pos="3192463" algn="l"/>
                <a:tab pos="3989388" algn="l"/>
                <a:tab pos="4787900" algn="l"/>
                <a:tab pos="5586413" algn="l"/>
                <a:tab pos="6383338" algn="l"/>
                <a:tab pos="7181850" algn="l"/>
                <a:tab pos="7978775" algn="l"/>
                <a:tab pos="8777288" algn="l"/>
              </a:tabLst>
              <a:defRPr sz="2400">
                <a:solidFill>
                  <a:srgbClr val="000000"/>
                </a:solidFill>
                <a:latin typeface="Times New Roman" pitchFamily="18" charset="0"/>
              </a:defRPr>
            </a:lvl3pPr>
            <a:lvl4pPr marL="1763713" indent="-252413" defTabSz="503238">
              <a:tabLst>
                <a:tab pos="798513" algn="l"/>
                <a:tab pos="1595438" algn="l"/>
                <a:tab pos="2393950" algn="l"/>
                <a:tab pos="3192463" algn="l"/>
                <a:tab pos="3989388" algn="l"/>
                <a:tab pos="4787900" algn="l"/>
                <a:tab pos="5586413" algn="l"/>
                <a:tab pos="6383338" algn="l"/>
                <a:tab pos="7181850" algn="l"/>
                <a:tab pos="7978775" algn="l"/>
                <a:tab pos="8777288" algn="l"/>
              </a:tabLst>
              <a:defRPr sz="2400">
                <a:solidFill>
                  <a:srgbClr val="000000"/>
                </a:solidFill>
                <a:latin typeface="Times New Roman" pitchFamily="18" charset="0"/>
              </a:defRPr>
            </a:lvl4pPr>
            <a:lvl5pPr marL="2268538" indent="-252413" defTabSz="503238">
              <a:tabLst>
                <a:tab pos="798513" algn="l"/>
                <a:tab pos="1595438" algn="l"/>
                <a:tab pos="2393950" algn="l"/>
                <a:tab pos="3192463" algn="l"/>
                <a:tab pos="3989388" algn="l"/>
                <a:tab pos="4787900" algn="l"/>
                <a:tab pos="5586413" algn="l"/>
                <a:tab pos="6383338" algn="l"/>
                <a:tab pos="7181850" algn="l"/>
                <a:tab pos="7978775" algn="l"/>
                <a:tab pos="8777288" algn="l"/>
              </a:tabLst>
              <a:defRPr sz="2400">
                <a:solidFill>
                  <a:srgbClr val="000000"/>
                </a:solidFill>
                <a:latin typeface="Times New Roman" pitchFamily="18" charset="0"/>
              </a:defRPr>
            </a:lvl5pPr>
            <a:lvl6pPr marL="2725738" indent="-252413" defTabSz="503238" fontAlgn="base" hangingPunct="0">
              <a:lnSpc>
                <a:spcPct val="93000"/>
              </a:lnSpc>
              <a:spcBef>
                <a:spcPct val="0"/>
              </a:spcBef>
              <a:spcAft>
                <a:spcPct val="0"/>
              </a:spcAft>
              <a:buClr>
                <a:srgbClr val="000000"/>
              </a:buClr>
              <a:buSzPct val="45000"/>
              <a:buFont typeface="Wingdings" pitchFamily="2" charset="2"/>
              <a:tabLst>
                <a:tab pos="798513" algn="l"/>
                <a:tab pos="1595438" algn="l"/>
                <a:tab pos="2393950" algn="l"/>
                <a:tab pos="3192463" algn="l"/>
                <a:tab pos="3989388" algn="l"/>
                <a:tab pos="4787900" algn="l"/>
                <a:tab pos="5586413" algn="l"/>
                <a:tab pos="6383338" algn="l"/>
                <a:tab pos="7181850" algn="l"/>
                <a:tab pos="7978775" algn="l"/>
                <a:tab pos="8777288" algn="l"/>
              </a:tabLst>
              <a:defRPr sz="2400">
                <a:solidFill>
                  <a:srgbClr val="000000"/>
                </a:solidFill>
                <a:latin typeface="Times New Roman" pitchFamily="18" charset="0"/>
              </a:defRPr>
            </a:lvl6pPr>
            <a:lvl7pPr marL="3182938" indent="-252413" defTabSz="503238" fontAlgn="base" hangingPunct="0">
              <a:lnSpc>
                <a:spcPct val="93000"/>
              </a:lnSpc>
              <a:spcBef>
                <a:spcPct val="0"/>
              </a:spcBef>
              <a:spcAft>
                <a:spcPct val="0"/>
              </a:spcAft>
              <a:buClr>
                <a:srgbClr val="000000"/>
              </a:buClr>
              <a:buSzPct val="45000"/>
              <a:buFont typeface="Wingdings" pitchFamily="2" charset="2"/>
              <a:tabLst>
                <a:tab pos="798513" algn="l"/>
                <a:tab pos="1595438" algn="l"/>
                <a:tab pos="2393950" algn="l"/>
                <a:tab pos="3192463" algn="l"/>
                <a:tab pos="3989388" algn="l"/>
                <a:tab pos="4787900" algn="l"/>
                <a:tab pos="5586413" algn="l"/>
                <a:tab pos="6383338" algn="l"/>
                <a:tab pos="7181850" algn="l"/>
                <a:tab pos="7978775" algn="l"/>
                <a:tab pos="8777288" algn="l"/>
              </a:tabLst>
              <a:defRPr sz="2400">
                <a:solidFill>
                  <a:srgbClr val="000000"/>
                </a:solidFill>
                <a:latin typeface="Times New Roman" pitchFamily="18" charset="0"/>
              </a:defRPr>
            </a:lvl7pPr>
            <a:lvl8pPr marL="3640138" indent="-252413" defTabSz="503238" fontAlgn="base" hangingPunct="0">
              <a:lnSpc>
                <a:spcPct val="93000"/>
              </a:lnSpc>
              <a:spcBef>
                <a:spcPct val="0"/>
              </a:spcBef>
              <a:spcAft>
                <a:spcPct val="0"/>
              </a:spcAft>
              <a:buClr>
                <a:srgbClr val="000000"/>
              </a:buClr>
              <a:buSzPct val="45000"/>
              <a:buFont typeface="Wingdings" pitchFamily="2" charset="2"/>
              <a:tabLst>
                <a:tab pos="798513" algn="l"/>
                <a:tab pos="1595438" algn="l"/>
                <a:tab pos="2393950" algn="l"/>
                <a:tab pos="3192463" algn="l"/>
                <a:tab pos="3989388" algn="l"/>
                <a:tab pos="4787900" algn="l"/>
                <a:tab pos="5586413" algn="l"/>
                <a:tab pos="6383338" algn="l"/>
                <a:tab pos="7181850" algn="l"/>
                <a:tab pos="7978775" algn="l"/>
                <a:tab pos="8777288" algn="l"/>
              </a:tabLst>
              <a:defRPr sz="2400">
                <a:solidFill>
                  <a:srgbClr val="000000"/>
                </a:solidFill>
                <a:latin typeface="Times New Roman" pitchFamily="18" charset="0"/>
              </a:defRPr>
            </a:lvl8pPr>
            <a:lvl9pPr marL="4097338" indent="-252413" defTabSz="503238" fontAlgn="base" hangingPunct="0">
              <a:lnSpc>
                <a:spcPct val="93000"/>
              </a:lnSpc>
              <a:spcBef>
                <a:spcPct val="0"/>
              </a:spcBef>
              <a:spcAft>
                <a:spcPct val="0"/>
              </a:spcAft>
              <a:buClr>
                <a:srgbClr val="000000"/>
              </a:buClr>
              <a:buSzPct val="45000"/>
              <a:buFont typeface="Wingdings" pitchFamily="2" charset="2"/>
              <a:tabLst>
                <a:tab pos="798513" algn="l"/>
                <a:tab pos="1595438" algn="l"/>
                <a:tab pos="2393950" algn="l"/>
                <a:tab pos="3192463" algn="l"/>
                <a:tab pos="3989388" algn="l"/>
                <a:tab pos="4787900" algn="l"/>
                <a:tab pos="5586413" algn="l"/>
                <a:tab pos="6383338" algn="l"/>
                <a:tab pos="7181850" algn="l"/>
                <a:tab pos="7978775" algn="l"/>
                <a:tab pos="8777288" algn="l"/>
              </a:tabLst>
              <a:defRPr sz="2400">
                <a:solidFill>
                  <a:srgbClr val="000000"/>
                </a:solidFill>
                <a:latin typeface="Times New Roman" pitchFamily="18" charset="0"/>
              </a:defRPr>
            </a:lvl9pPr>
          </a:lstStyle>
          <a:p>
            <a:pPr fontAlgn="base">
              <a:spcBef>
                <a:spcPct val="0"/>
              </a:spcBef>
              <a:spcAft>
                <a:spcPct val="0"/>
              </a:spcAft>
              <a:buClr>
                <a:srgbClr val="000000"/>
              </a:buClr>
              <a:buSzPct val="100000"/>
              <a:buFont typeface="Times New Roman" pitchFamily="18" charset="0"/>
              <a:buNone/>
            </a:pPr>
            <a:r>
              <a:rPr lang="en-US" altLang="fr-FR" sz="900" i="1">
                <a:solidFill>
                  <a:srgbClr val="FFFFFF"/>
                </a:solidFill>
                <a:latin typeface="Arial" pitchFamily="34" charset="0"/>
              </a:rPr>
              <a:t>The Lancet</a:t>
            </a:r>
            <a:r>
              <a:rPr lang="en-US" altLang="fr-FR" sz="900">
                <a:solidFill>
                  <a:srgbClr val="FFFFFF"/>
                </a:solidFill>
                <a:latin typeface="Arial" pitchFamily="34" charset="0"/>
              </a:rPr>
              <a:t> 2015 386, 2059-2068DOI: (10.1016/S0140-6736(15)00257-3) </a:t>
            </a:r>
          </a:p>
        </p:txBody>
      </p:sp>
      <p:pic>
        <p:nvPicPr>
          <p:cNvPr id="399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0" y="6064477"/>
            <a:ext cx="708480" cy="7935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0675" y="6551508"/>
            <a:ext cx="3743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323528" y="393525"/>
            <a:ext cx="8424935" cy="523220"/>
          </a:xfrm>
          <a:prstGeom prst="rect">
            <a:avLst/>
          </a:prstGeom>
          <a:noFill/>
        </p:spPr>
        <p:txBody>
          <a:bodyPr wrap="square" rtlCol="0">
            <a:spAutoFit/>
          </a:bodyPr>
          <a:lstStyle/>
          <a:p>
            <a:pPr algn="ctr"/>
            <a:r>
              <a:rPr lang="fr-CA" sz="2800" b="1" dirty="0" smtClean="0">
                <a:latin typeface="Arial" panose="020B0604020202020204" pitchFamily="34" charset="0"/>
                <a:cs typeface="Arial" panose="020B0604020202020204" pitchFamily="34" charset="0"/>
              </a:rPr>
              <a:t>Changement de la TA selon le niveau de rénine</a:t>
            </a:r>
            <a:endParaRPr lang="fr-CA"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375520"/>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p:cNvSpPr>
            <a:spLocks noChangeArrowheads="1"/>
          </p:cNvSpPr>
          <p:nvPr/>
        </p:nvSpPr>
        <p:spPr bwMode="auto">
          <a:xfrm>
            <a:off x="4128497" y="79209"/>
            <a:ext cx="887061" cy="30994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836" tIns="46717" rIns="89836" bIns="46717">
            <a:spAutoFit/>
          </a:bodyPr>
          <a:lstStyle>
            <a:lvl1pPr defTabSz="503238">
              <a:tabLst>
                <a:tab pos="798513" algn="l"/>
              </a:tabLst>
              <a:defRPr sz="2400">
                <a:solidFill>
                  <a:srgbClr val="000000"/>
                </a:solidFill>
                <a:latin typeface="Times New Roman" pitchFamily="18" charset="0"/>
              </a:defRPr>
            </a:lvl1pPr>
            <a:lvl2pPr marL="819150" indent="-315913" defTabSz="503238">
              <a:tabLst>
                <a:tab pos="798513" algn="l"/>
              </a:tabLst>
              <a:defRPr sz="2400">
                <a:solidFill>
                  <a:srgbClr val="000000"/>
                </a:solidFill>
                <a:latin typeface="Times New Roman" pitchFamily="18" charset="0"/>
              </a:defRPr>
            </a:lvl2pPr>
            <a:lvl3pPr marL="1260475" indent="-252413" defTabSz="503238">
              <a:tabLst>
                <a:tab pos="798513" algn="l"/>
              </a:tabLst>
              <a:defRPr sz="2400">
                <a:solidFill>
                  <a:srgbClr val="000000"/>
                </a:solidFill>
                <a:latin typeface="Times New Roman" pitchFamily="18" charset="0"/>
              </a:defRPr>
            </a:lvl3pPr>
            <a:lvl4pPr marL="1763713" indent="-252413" defTabSz="503238">
              <a:tabLst>
                <a:tab pos="798513" algn="l"/>
              </a:tabLst>
              <a:defRPr sz="2400">
                <a:solidFill>
                  <a:srgbClr val="000000"/>
                </a:solidFill>
                <a:latin typeface="Times New Roman" pitchFamily="18" charset="0"/>
              </a:defRPr>
            </a:lvl4pPr>
            <a:lvl5pPr marL="2268538" indent="-252413" defTabSz="503238">
              <a:tabLst>
                <a:tab pos="798513" algn="l"/>
              </a:tabLst>
              <a:defRPr sz="2400">
                <a:solidFill>
                  <a:srgbClr val="000000"/>
                </a:solidFill>
                <a:latin typeface="Times New Roman" pitchFamily="18" charset="0"/>
              </a:defRPr>
            </a:lvl5pPr>
            <a:lvl6pPr marL="2725738" indent="-252413" defTabSz="503238" fontAlgn="base" hangingPunct="0">
              <a:lnSpc>
                <a:spcPct val="93000"/>
              </a:lnSpc>
              <a:spcBef>
                <a:spcPct val="0"/>
              </a:spcBef>
              <a:spcAft>
                <a:spcPct val="0"/>
              </a:spcAft>
              <a:buClr>
                <a:srgbClr val="000000"/>
              </a:buClr>
              <a:buSzPct val="45000"/>
              <a:buFont typeface="Wingdings" pitchFamily="2" charset="2"/>
              <a:tabLst>
                <a:tab pos="798513" algn="l"/>
              </a:tabLst>
              <a:defRPr sz="2400">
                <a:solidFill>
                  <a:srgbClr val="000000"/>
                </a:solidFill>
                <a:latin typeface="Times New Roman" pitchFamily="18" charset="0"/>
              </a:defRPr>
            </a:lvl6pPr>
            <a:lvl7pPr marL="3182938" indent="-252413" defTabSz="503238" fontAlgn="base" hangingPunct="0">
              <a:lnSpc>
                <a:spcPct val="93000"/>
              </a:lnSpc>
              <a:spcBef>
                <a:spcPct val="0"/>
              </a:spcBef>
              <a:spcAft>
                <a:spcPct val="0"/>
              </a:spcAft>
              <a:buClr>
                <a:srgbClr val="000000"/>
              </a:buClr>
              <a:buSzPct val="45000"/>
              <a:buFont typeface="Wingdings" pitchFamily="2" charset="2"/>
              <a:tabLst>
                <a:tab pos="798513" algn="l"/>
              </a:tabLst>
              <a:defRPr sz="2400">
                <a:solidFill>
                  <a:srgbClr val="000000"/>
                </a:solidFill>
                <a:latin typeface="Times New Roman" pitchFamily="18" charset="0"/>
              </a:defRPr>
            </a:lvl7pPr>
            <a:lvl8pPr marL="3640138" indent="-252413" defTabSz="503238" fontAlgn="base" hangingPunct="0">
              <a:lnSpc>
                <a:spcPct val="93000"/>
              </a:lnSpc>
              <a:spcBef>
                <a:spcPct val="0"/>
              </a:spcBef>
              <a:spcAft>
                <a:spcPct val="0"/>
              </a:spcAft>
              <a:buClr>
                <a:srgbClr val="000000"/>
              </a:buClr>
              <a:buSzPct val="45000"/>
              <a:buFont typeface="Wingdings" pitchFamily="2" charset="2"/>
              <a:tabLst>
                <a:tab pos="798513" algn="l"/>
              </a:tabLst>
              <a:defRPr sz="2400">
                <a:solidFill>
                  <a:srgbClr val="000000"/>
                </a:solidFill>
                <a:latin typeface="Times New Roman" pitchFamily="18" charset="0"/>
              </a:defRPr>
            </a:lvl8pPr>
            <a:lvl9pPr marL="4097338" indent="-252413" defTabSz="503238" fontAlgn="base" hangingPunct="0">
              <a:lnSpc>
                <a:spcPct val="93000"/>
              </a:lnSpc>
              <a:spcBef>
                <a:spcPct val="0"/>
              </a:spcBef>
              <a:spcAft>
                <a:spcPct val="0"/>
              </a:spcAft>
              <a:buClr>
                <a:srgbClr val="000000"/>
              </a:buClr>
              <a:buSzPct val="45000"/>
              <a:buFont typeface="Wingdings" pitchFamily="2" charset="2"/>
              <a:tabLst>
                <a:tab pos="798513" algn="l"/>
              </a:tabLst>
              <a:defRPr sz="2400">
                <a:solidFill>
                  <a:srgbClr val="000000"/>
                </a:solidFill>
                <a:latin typeface="Times New Roman" pitchFamily="18" charset="0"/>
              </a:defRPr>
            </a:lvl9pPr>
          </a:lstStyle>
          <a:p>
            <a:pPr fontAlgn="base">
              <a:spcBef>
                <a:spcPct val="0"/>
              </a:spcBef>
              <a:spcAft>
                <a:spcPct val="0"/>
              </a:spcAft>
              <a:buClr>
                <a:srgbClr val="000000"/>
              </a:buClr>
              <a:buSzPct val="100000"/>
              <a:buFont typeface="Times New Roman" pitchFamily="18" charset="0"/>
              <a:buNone/>
            </a:pPr>
            <a:r>
              <a:rPr lang="en-US" altLang="fr-FR" sz="1400">
                <a:solidFill>
                  <a:srgbClr val="FFFFFF"/>
                </a:solidFill>
                <a:latin typeface="Arial" pitchFamily="34" charset="0"/>
              </a:rPr>
              <a:t>Figure 4 </a:t>
            </a:r>
          </a:p>
        </p:txBody>
      </p:sp>
      <p:pic>
        <p:nvPicPr>
          <p:cNvPr id="419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7696" y="137295"/>
            <a:ext cx="5098457" cy="63421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0" y="6064477"/>
            <a:ext cx="708480" cy="7935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0675" y="6553200"/>
            <a:ext cx="3743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6393116" y="1196752"/>
            <a:ext cx="1758441" cy="369332"/>
          </a:xfrm>
          <a:prstGeom prst="rect">
            <a:avLst/>
          </a:prstGeom>
          <a:noFill/>
          <a:ln>
            <a:solidFill>
              <a:schemeClr val="tx1"/>
            </a:solidFill>
          </a:ln>
        </p:spPr>
        <p:txBody>
          <a:bodyPr wrap="square" rtlCol="0">
            <a:spAutoFit/>
          </a:bodyPr>
          <a:lstStyle/>
          <a:p>
            <a:r>
              <a:rPr lang="fr-CA" b="1" dirty="0" smtClean="0">
                <a:latin typeface="Arial" panose="020B0604020202020204" pitchFamily="34" charset="0"/>
                <a:cs typeface="Arial" panose="020B0604020202020204" pitchFamily="34" charset="0"/>
              </a:rPr>
              <a:t>Niveau de K+</a:t>
            </a:r>
            <a:endParaRPr lang="fr-CA" b="1" dirty="0">
              <a:latin typeface="Arial" panose="020B0604020202020204" pitchFamily="34" charset="0"/>
              <a:cs typeface="Arial" panose="020B0604020202020204" pitchFamily="34" charset="0"/>
            </a:endParaRPr>
          </a:p>
        </p:txBody>
      </p:sp>
      <p:sp>
        <p:nvSpPr>
          <p:cNvPr id="3" name="ZoneTexte 2"/>
          <p:cNvSpPr txBox="1"/>
          <p:nvPr/>
        </p:nvSpPr>
        <p:spPr>
          <a:xfrm>
            <a:off x="6351357" y="3123695"/>
            <a:ext cx="1800200" cy="369332"/>
          </a:xfrm>
          <a:prstGeom prst="rect">
            <a:avLst/>
          </a:prstGeom>
          <a:noFill/>
          <a:ln>
            <a:solidFill>
              <a:schemeClr val="tx1"/>
            </a:solidFill>
          </a:ln>
        </p:spPr>
        <p:txBody>
          <a:bodyPr wrap="square" rtlCol="0">
            <a:spAutoFit/>
          </a:bodyPr>
          <a:lstStyle/>
          <a:p>
            <a:r>
              <a:rPr lang="fr-CA" b="1" dirty="0" smtClean="0">
                <a:latin typeface="Arial" panose="020B0604020202020204" pitchFamily="34" charset="0"/>
                <a:cs typeface="Arial" panose="020B0604020202020204" pitchFamily="34" charset="0"/>
              </a:rPr>
              <a:t>Niveau de Na+</a:t>
            </a:r>
            <a:endParaRPr lang="fr-CA" b="1" dirty="0">
              <a:latin typeface="Arial" panose="020B0604020202020204" pitchFamily="34" charset="0"/>
              <a:cs typeface="Arial" panose="020B0604020202020204" pitchFamily="34" charset="0"/>
            </a:endParaRPr>
          </a:p>
        </p:txBody>
      </p:sp>
      <p:sp>
        <p:nvSpPr>
          <p:cNvPr id="4" name="ZoneTexte 3"/>
          <p:cNvSpPr txBox="1"/>
          <p:nvPr/>
        </p:nvSpPr>
        <p:spPr>
          <a:xfrm>
            <a:off x="7251457" y="5229200"/>
            <a:ext cx="879219" cy="369332"/>
          </a:xfrm>
          <a:prstGeom prst="rect">
            <a:avLst/>
          </a:prstGeom>
          <a:noFill/>
          <a:ln>
            <a:solidFill>
              <a:schemeClr val="tx1"/>
            </a:solidFill>
          </a:ln>
        </p:spPr>
        <p:txBody>
          <a:bodyPr wrap="square" rtlCol="0">
            <a:spAutoFit/>
          </a:bodyPr>
          <a:lstStyle/>
          <a:p>
            <a:r>
              <a:rPr lang="fr-CA" b="1" dirty="0" err="1" smtClean="0">
                <a:latin typeface="Arial" panose="020B0604020202020204" pitchFamily="34" charset="0"/>
                <a:cs typeface="Arial" panose="020B0604020202020204" pitchFamily="34" charset="0"/>
              </a:rPr>
              <a:t>TFGe</a:t>
            </a:r>
            <a:endParaRPr lang="fr-CA" b="1" dirty="0">
              <a:latin typeface="Arial" panose="020B0604020202020204" pitchFamily="34" charset="0"/>
              <a:cs typeface="Arial" panose="020B0604020202020204" pitchFamily="34" charset="0"/>
            </a:endParaRPr>
          </a:p>
        </p:txBody>
      </p:sp>
      <p:sp>
        <p:nvSpPr>
          <p:cNvPr id="5" name="ZoneTexte 4"/>
          <p:cNvSpPr txBox="1"/>
          <p:nvPr/>
        </p:nvSpPr>
        <p:spPr>
          <a:xfrm>
            <a:off x="4572027" y="79209"/>
            <a:ext cx="3147445" cy="400110"/>
          </a:xfrm>
          <a:prstGeom prst="rect">
            <a:avLst/>
          </a:prstGeom>
          <a:noFill/>
          <a:ln>
            <a:solidFill>
              <a:schemeClr val="tx1"/>
            </a:solidFill>
          </a:ln>
        </p:spPr>
        <p:txBody>
          <a:bodyPr wrap="square" rtlCol="0">
            <a:spAutoFit/>
          </a:bodyPr>
          <a:lstStyle/>
          <a:p>
            <a:r>
              <a:rPr lang="fr-CA" sz="2000" b="1" dirty="0" smtClean="0">
                <a:latin typeface="Arial" panose="020B0604020202020204" pitchFamily="34" charset="0"/>
                <a:cs typeface="Arial" panose="020B0604020202020204" pitchFamily="34" charset="0"/>
              </a:rPr>
              <a:t>À la fin de chaque cycle</a:t>
            </a:r>
            <a:endParaRPr lang="fr-C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9317"/>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71600" y="548680"/>
            <a:ext cx="7560840" cy="584775"/>
          </a:xfrm>
          <a:prstGeom prst="rect">
            <a:avLst/>
          </a:prstGeom>
          <a:noFill/>
        </p:spPr>
        <p:txBody>
          <a:bodyPr wrap="square" rtlCol="0">
            <a:spAutoFit/>
          </a:bodyPr>
          <a:lstStyle/>
          <a:p>
            <a:pPr algn="ctr"/>
            <a:r>
              <a:rPr lang="fr-CA" sz="3200" b="1" dirty="0" smtClean="0">
                <a:latin typeface="Arial" panose="020B0604020202020204" pitchFamily="34" charset="0"/>
                <a:cs typeface="Arial" panose="020B0604020202020204" pitchFamily="34" charset="0"/>
              </a:rPr>
              <a:t>Limitations</a:t>
            </a:r>
            <a:endParaRPr lang="fr-CA" sz="3200" b="1" dirty="0">
              <a:latin typeface="Arial" panose="020B0604020202020204" pitchFamily="34" charset="0"/>
              <a:cs typeface="Arial" panose="020B0604020202020204" pitchFamily="34" charset="0"/>
            </a:endParaRPr>
          </a:p>
        </p:txBody>
      </p:sp>
      <p:sp>
        <p:nvSpPr>
          <p:cNvPr id="3" name="ZoneTexte 2"/>
          <p:cNvSpPr txBox="1"/>
          <p:nvPr/>
        </p:nvSpPr>
        <p:spPr>
          <a:xfrm>
            <a:off x="323528" y="1556792"/>
            <a:ext cx="8568952" cy="2246769"/>
          </a:xfrm>
          <a:prstGeom prst="rect">
            <a:avLst/>
          </a:prstGeom>
          <a:noFill/>
        </p:spPr>
        <p:txBody>
          <a:bodyPr wrap="square" rtlCol="0">
            <a:spAutoFit/>
          </a:bodyPr>
          <a:lstStyle/>
          <a:p>
            <a:pPr marL="342900" indent="-342900">
              <a:buFont typeface="Arial" panose="020B0604020202020204" pitchFamily="34" charset="0"/>
              <a:buChar char="•"/>
            </a:pPr>
            <a:r>
              <a:rPr lang="fr-CA" sz="2800" dirty="0" smtClean="0">
                <a:latin typeface="Arial" panose="020B0604020202020204" pitchFamily="34" charset="0"/>
                <a:cs typeface="Arial" panose="020B0604020202020204" pitchFamily="34" charset="0"/>
              </a:rPr>
              <a:t>Niveau d’aldostérone non mesuré</a:t>
            </a:r>
          </a:p>
          <a:p>
            <a:pPr marL="342900" indent="-342900">
              <a:buFont typeface="Arial" panose="020B0604020202020204" pitchFamily="34" charset="0"/>
              <a:buChar char="•"/>
            </a:pPr>
            <a:r>
              <a:rPr lang="fr-CA" sz="2800" dirty="0" smtClean="0">
                <a:latin typeface="Arial" panose="020B0604020202020204" pitchFamily="34" charset="0"/>
                <a:cs typeface="Arial" panose="020B0604020202020204" pitchFamily="34" charset="0"/>
              </a:rPr>
              <a:t>Petit nombre de sujets</a:t>
            </a:r>
          </a:p>
          <a:p>
            <a:pPr marL="342900" indent="-342900">
              <a:buFont typeface="Arial" panose="020B0604020202020204" pitchFamily="34" charset="0"/>
              <a:buChar char="•"/>
            </a:pPr>
            <a:r>
              <a:rPr lang="fr-CA" sz="2800" dirty="0" smtClean="0">
                <a:latin typeface="Arial" panose="020B0604020202020204" pitchFamily="34" charset="0"/>
                <a:cs typeface="Arial" panose="020B0604020202020204" pitchFamily="34" charset="0"/>
              </a:rPr>
              <a:t>Patients avec </a:t>
            </a:r>
            <a:r>
              <a:rPr lang="fr-CA" sz="2800" dirty="0" err="1" smtClean="0">
                <a:latin typeface="Arial" panose="020B0604020202020204" pitchFamily="34" charset="0"/>
                <a:cs typeface="Arial" panose="020B0604020202020204" pitchFamily="34" charset="0"/>
              </a:rPr>
              <a:t>TGFe</a:t>
            </a:r>
            <a:r>
              <a:rPr lang="fr-CA" sz="2800" dirty="0" smtClean="0">
                <a:latin typeface="Arial" panose="020B0604020202020204" pitchFamily="34" charset="0"/>
                <a:cs typeface="Arial" panose="020B0604020202020204" pitchFamily="34" charset="0"/>
              </a:rPr>
              <a:t> </a:t>
            </a:r>
            <a:r>
              <a:rPr lang="fr-CA" sz="2800" dirty="0" smtClean="0">
                <a:latin typeface="Arial" panose="020B0604020202020204" pitchFamily="34" charset="0"/>
                <a:cs typeface="Arial" panose="020B0604020202020204" pitchFamily="34" charset="0"/>
                <a:sym typeface="Symbol"/>
              </a:rPr>
              <a:t> 45 ml/min exclus</a:t>
            </a:r>
          </a:p>
          <a:p>
            <a:pPr marL="342900" indent="-342900">
              <a:buFont typeface="Arial" panose="020B0604020202020204" pitchFamily="34" charset="0"/>
              <a:buChar char="•"/>
            </a:pPr>
            <a:r>
              <a:rPr lang="fr-CA" sz="2800" dirty="0" smtClean="0">
                <a:latin typeface="Arial" panose="020B0604020202020204" pitchFamily="34" charset="0"/>
                <a:cs typeface="Arial" panose="020B0604020202020204" pitchFamily="34" charset="0"/>
                <a:sym typeface="Symbol"/>
              </a:rPr>
              <a:t>Caucasiens presqu’exclusivement</a:t>
            </a:r>
          </a:p>
          <a:p>
            <a:pPr marL="342900" indent="-342900">
              <a:buFont typeface="Arial" panose="020B0604020202020204" pitchFamily="34" charset="0"/>
              <a:buChar char="•"/>
            </a:pPr>
            <a:r>
              <a:rPr lang="fr-CA" sz="2800" dirty="0" smtClean="0">
                <a:latin typeface="Arial" panose="020B0604020202020204" pitchFamily="34" charset="0"/>
                <a:cs typeface="Arial" panose="020B0604020202020204" pitchFamily="34" charset="0"/>
                <a:sym typeface="Symbol"/>
              </a:rPr>
              <a:t>Pas de données morbidité/mortalité</a:t>
            </a:r>
            <a:endParaRPr lang="fr-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58226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75656" y="548683"/>
            <a:ext cx="6696744" cy="584775"/>
          </a:xfrm>
          <a:prstGeom prst="rect">
            <a:avLst/>
          </a:prstGeom>
          <a:noFill/>
        </p:spPr>
        <p:txBody>
          <a:bodyPr wrap="square" lIns="91340" tIns="45672" rIns="91340" bIns="45672" rtlCol="0">
            <a:spAutoFit/>
          </a:bodyPr>
          <a:lstStyle/>
          <a:p>
            <a:pPr algn="ctr" defTabSz="913453"/>
            <a:r>
              <a:rPr lang="en-CA" sz="3200" b="1" dirty="0">
                <a:solidFill>
                  <a:srgbClr val="000000"/>
                </a:solidFill>
              </a:rPr>
              <a:t>Divulgations</a:t>
            </a:r>
            <a:endParaRPr lang="fr-CA" sz="3200" b="1" dirty="0">
              <a:solidFill>
                <a:srgbClr val="000000"/>
              </a:solidFill>
            </a:endParaRPr>
          </a:p>
        </p:txBody>
      </p:sp>
      <p:sp>
        <p:nvSpPr>
          <p:cNvPr id="3" name="ZoneTexte 2"/>
          <p:cNvSpPr txBox="1"/>
          <p:nvPr/>
        </p:nvSpPr>
        <p:spPr>
          <a:xfrm>
            <a:off x="467547" y="1700808"/>
            <a:ext cx="8424936" cy="4401118"/>
          </a:xfrm>
          <a:prstGeom prst="rect">
            <a:avLst/>
          </a:prstGeom>
          <a:noFill/>
        </p:spPr>
        <p:txBody>
          <a:bodyPr wrap="square" lIns="91340" tIns="45672" rIns="91340" bIns="45672" rtlCol="0">
            <a:spAutoFit/>
          </a:bodyPr>
          <a:lstStyle/>
          <a:p>
            <a:pPr defTabSz="913453"/>
            <a:r>
              <a:rPr lang="en-CA" sz="2800" u="sng" dirty="0" err="1">
                <a:solidFill>
                  <a:srgbClr val="000000"/>
                </a:solidFill>
              </a:rPr>
              <a:t>Recherche</a:t>
            </a:r>
            <a:r>
              <a:rPr lang="en-CA" sz="2800" u="sng" dirty="0">
                <a:solidFill>
                  <a:srgbClr val="000000"/>
                </a:solidFill>
              </a:rPr>
              <a:t> </a:t>
            </a:r>
            <a:r>
              <a:rPr lang="en-CA" sz="2800" u="sng" dirty="0" err="1">
                <a:solidFill>
                  <a:srgbClr val="000000"/>
                </a:solidFill>
              </a:rPr>
              <a:t>subventionnée</a:t>
            </a:r>
            <a:r>
              <a:rPr lang="en-CA" sz="2800" dirty="0">
                <a:solidFill>
                  <a:srgbClr val="000000"/>
                </a:solidFill>
              </a:rPr>
              <a:t>: Novartis, </a:t>
            </a:r>
            <a:r>
              <a:rPr lang="en-CA" sz="2800" dirty="0" err="1">
                <a:solidFill>
                  <a:srgbClr val="000000"/>
                </a:solidFill>
              </a:rPr>
              <a:t>Boehringer-Ingelheim</a:t>
            </a:r>
            <a:r>
              <a:rPr lang="en-CA" sz="2800" dirty="0">
                <a:solidFill>
                  <a:srgbClr val="000000"/>
                </a:solidFill>
              </a:rPr>
              <a:t>, Astra-Zeneca</a:t>
            </a:r>
          </a:p>
          <a:p>
            <a:pPr defTabSz="913453"/>
            <a:endParaRPr lang="en-CA" sz="2800" dirty="0">
              <a:solidFill>
                <a:srgbClr val="000000"/>
              </a:solidFill>
            </a:endParaRPr>
          </a:p>
          <a:p>
            <a:pPr defTabSz="913453"/>
            <a:r>
              <a:rPr lang="en-CA" sz="2800" u="sng" dirty="0" err="1">
                <a:solidFill>
                  <a:srgbClr val="000000"/>
                </a:solidFill>
              </a:rPr>
              <a:t>Conférences</a:t>
            </a:r>
            <a:r>
              <a:rPr lang="en-CA" sz="2800" dirty="0">
                <a:solidFill>
                  <a:srgbClr val="000000"/>
                </a:solidFill>
              </a:rPr>
              <a:t>: Merck, Abbott, </a:t>
            </a:r>
            <a:r>
              <a:rPr lang="en-CA" sz="2800" dirty="0" err="1">
                <a:solidFill>
                  <a:srgbClr val="000000"/>
                </a:solidFill>
              </a:rPr>
              <a:t>Servier</a:t>
            </a:r>
            <a:r>
              <a:rPr lang="en-CA" sz="2800" dirty="0">
                <a:solidFill>
                  <a:srgbClr val="000000"/>
                </a:solidFill>
              </a:rPr>
              <a:t>, Tribute, Forest, </a:t>
            </a:r>
            <a:r>
              <a:rPr lang="en-CA" sz="2800" dirty="0" err="1">
                <a:solidFill>
                  <a:srgbClr val="000000"/>
                </a:solidFill>
              </a:rPr>
              <a:t>Boehringer-Ingelheim</a:t>
            </a:r>
            <a:r>
              <a:rPr lang="en-CA" sz="2800" dirty="0">
                <a:solidFill>
                  <a:srgbClr val="000000"/>
                </a:solidFill>
              </a:rPr>
              <a:t>, Sanofi, Janssen, Bayer, Pfizer</a:t>
            </a:r>
          </a:p>
          <a:p>
            <a:pPr defTabSz="913453"/>
            <a:endParaRPr lang="en-CA" sz="2800" dirty="0">
              <a:solidFill>
                <a:srgbClr val="000000"/>
              </a:solidFill>
            </a:endParaRPr>
          </a:p>
          <a:p>
            <a:pPr defTabSz="913453"/>
            <a:r>
              <a:rPr lang="en-CA" sz="2800" u="sng" dirty="0" err="1">
                <a:solidFill>
                  <a:srgbClr val="000000"/>
                </a:solidFill>
              </a:rPr>
              <a:t>Comité</a:t>
            </a:r>
            <a:r>
              <a:rPr lang="en-CA" sz="2800" u="sng" dirty="0">
                <a:solidFill>
                  <a:srgbClr val="000000"/>
                </a:solidFill>
              </a:rPr>
              <a:t> </a:t>
            </a:r>
            <a:r>
              <a:rPr lang="en-CA" sz="2800" u="sng" dirty="0" err="1">
                <a:solidFill>
                  <a:srgbClr val="000000"/>
                </a:solidFill>
              </a:rPr>
              <a:t>aviseur</a:t>
            </a:r>
            <a:r>
              <a:rPr lang="en-CA" sz="2800" dirty="0">
                <a:solidFill>
                  <a:srgbClr val="000000"/>
                </a:solidFill>
              </a:rPr>
              <a:t>: Merck, Abbott, Amgen, Takeda, </a:t>
            </a:r>
            <a:r>
              <a:rPr lang="en-CA" sz="2800" dirty="0" err="1">
                <a:solidFill>
                  <a:srgbClr val="000000"/>
                </a:solidFill>
              </a:rPr>
              <a:t>Servier</a:t>
            </a:r>
            <a:r>
              <a:rPr lang="en-CA" sz="2800" dirty="0">
                <a:solidFill>
                  <a:srgbClr val="000000"/>
                </a:solidFill>
              </a:rPr>
              <a:t>, </a:t>
            </a:r>
            <a:r>
              <a:rPr lang="en-CA" sz="2800" dirty="0" err="1">
                <a:solidFill>
                  <a:srgbClr val="000000"/>
                </a:solidFill>
              </a:rPr>
              <a:t>Boehringer-Ingelheim</a:t>
            </a:r>
            <a:r>
              <a:rPr lang="en-CA" sz="2800" dirty="0">
                <a:solidFill>
                  <a:srgbClr val="000000"/>
                </a:solidFill>
              </a:rPr>
              <a:t>, Jansen, Sanofi, Valeant</a:t>
            </a:r>
            <a:endParaRPr lang="fr-CA" sz="2800" dirty="0">
              <a:solidFill>
                <a:srgbClr val="000000"/>
              </a:solidFill>
            </a:endParaRPr>
          </a:p>
        </p:txBody>
      </p:sp>
    </p:spTree>
    <p:extLst>
      <p:ext uri="{BB962C8B-B14F-4D97-AF65-F5344CB8AC3E}">
        <p14:creationId xmlns:p14="http://schemas.microsoft.com/office/powerpoint/2010/main" val="33077424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4" name="Text Box 2"/>
          <p:cNvSpPr txBox="1">
            <a:spLocks noChangeArrowheads="1"/>
          </p:cNvSpPr>
          <p:nvPr/>
        </p:nvSpPr>
        <p:spPr bwMode="auto">
          <a:xfrm>
            <a:off x="671513" y="568325"/>
            <a:ext cx="7804150" cy="1146175"/>
          </a:xfrm>
          <a:prstGeom prst="rect">
            <a:avLst/>
          </a:prstGeom>
          <a:noFill/>
          <a:ln w="9525">
            <a:noFill/>
            <a:round/>
            <a:headEnd/>
            <a:tailEnd/>
          </a:ln>
          <a:effectLst/>
        </p:spPr>
        <p:txBody>
          <a:bodyPr lIns="0" tIns="0" rIns="0" bIns="0" anchor="b"/>
          <a:lstStyle/>
          <a:p>
            <a:pPr algn="ctr" defTabSz="414338" fontAlgn="base" hangingPunct="0">
              <a:lnSpc>
                <a:spcPct val="93000"/>
              </a:lnSpc>
              <a:spcBef>
                <a:spcPct val="0"/>
              </a:spcBef>
              <a:spcAft>
                <a:spcPct val="0"/>
              </a:spcAft>
              <a:buClr>
                <a:srgbClr val="000000"/>
              </a:buClr>
              <a:buSzPct val="45000"/>
              <a:buFont typeface="Wingdings" pitchFamily="2" charset="2"/>
              <a:buNone/>
              <a:tabLst>
                <a:tab pos="657225" algn="l"/>
                <a:tab pos="1312863" algn="l"/>
                <a:tab pos="1970088" algn="l"/>
                <a:tab pos="2627313" algn="l"/>
                <a:tab pos="3282950" algn="l"/>
                <a:tab pos="3940175" algn="l"/>
                <a:tab pos="4595813" algn="l"/>
                <a:tab pos="5253038" algn="l"/>
                <a:tab pos="5910263" algn="l"/>
                <a:tab pos="6565900" algn="l"/>
                <a:tab pos="7223125" algn="l"/>
              </a:tabLst>
            </a:pPr>
            <a:r>
              <a:rPr lang="en-GB" sz="2800" b="1" dirty="0">
                <a:solidFill>
                  <a:srgbClr val="000000"/>
                </a:solidFill>
                <a:latin typeface="Arial" charset="0"/>
              </a:rPr>
              <a:t>Magnitude of Blood Pressure Reduction and Clinical Outcomes in Acute Intracerebral </a:t>
            </a:r>
            <a:r>
              <a:rPr lang="en-GB" sz="2800" b="1" dirty="0" err="1" smtClean="0">
                <a:solidFill>
                  <a:srgbClr val="000000"/>
                </a:solidFill>
                <a:latin typeface="Arial" charset="0"/>
              </a:rPr>
              <a:t>Hemorrhage</a:t>
            </a:r>
            <a:r>
              <a:rPr lang="en-GB" sz="2800" b="1" dirty="0" smtClean="0">
                <a:solidFill>
                  <a:srgbClr val="000000"/>
                </a:solidFill>
                <a:latin typeface="Arial" charset="0"/>
              </a:rPr>
              <a:t> (INTERACT2)</a:t>
            </a:r>
            <a:endParaRPr lang="en-GB" sz="2800" b="1" dirty="0">
              <a:solidFill>
                <a:srgbClr val="000000"/>
              </a:solidFill>
              <a:latin typeface="Arial" charset="0"/>
            </a:endParaRPr>
          </a:p>
        </p:txBody>
      </p:sp>
      <p:sp>
        <p:nvSpPr>
          <p:cNvPr id="1155075" name="Text Box 3"/>
          <p:cNvSpPr txBox="1">
            <a:spLocks noChangeArrowheads="1"/>
          </p:cNvSpPr>
          <p:nvPr/>
        </p:nvSpPr>
        <p:spPr bwMode="auto">
          <a:xfrm>
            <a:off x="671513" y="2049463"/>
            <a:ext cx="7804150" cy="2740025"/>
          </a:xfrm>
          <a:prstGeom prst="rect">
            <a:avLst/>
          </a:prstGeom>
          <a:noFill/>
          <a:ln w="9525">
            <a:noFill/>
            <a:round/>
            <a:headEnd/>
            <a:tailEnd/>
          </a:ln>
          <a:effectLst/>
        </p:spPr>
        <p:txBody>
          <a:bodyPr lIns="0" tIns="0" rIns="0" bIns="0" anchorCtr="1"/>
          <a:lstStyle/>
          <a:p>
            <a:pPr algn="ctr" defTabSz="414338" fontAlgn="base" hangingPunct="0">
              <a:lnSpc>
                <a:spcPct val="93000"/>
              </a:lnSpc>
              <a:spcBef>
                <a:spcPct val="0"/>
              </a:spcBef>
              <a:spcAft>
                <a:spcPct val="0"/>
              </a:spcAft>
              <a:buClr>
                <a:srgbClr val="000000"/>
              </a:buClr>
              <a:buSzPct val="45000"/>
              <a:buFont typeface="Wingdings" pitchFamily="2" charset="2"/>
              <a:buNone/>
              <a:tabLst>
                <a:tab pos="657225" algn="l"/>
                <a:tab pos="1312863" algn="l"/>
                <a:tab pos="1970088" algn="l"/>
                <a:tab pos="2627313" algn="l"/>
                <a:tab pos="3282950" algn="l"/>
                <a:tab pos="3940175" algn="l"/>
                <a:tab pos="4595813" algn="l"/>
                <a:tab pos="5253038" algn="l"/>
                <a:tab pos="5910263" algn="l"/>
                <a:tab pos="6565900" algn="l"/>
                <a:tab pos="7223125" algn="l"/>
              </a:tabLst>
            </a:pPr>
            <a:r>
              <a:rPr lang="en-GB" sz="1600" i="1">
                <a:solidFill>
                  <a:srgbClr val="000000"/>
                </a:solidFill>
                <a:latin typeface="Arial" charset="0"/>
              </a:rPr>
              <a:t>by Xia Wang, Hisatomi Arima, Emma Heeley, Candice Delcourt, Yining Huang, Jiguang Wang, Christian Stapf, Thompson Robinson, Mark Woodward, John Chalmers, and Craig S. Anderson</a:t>
            </a:r>
          </a:p>
        </p:txBody>
      </p:sp>
      <p:sp>
        <p:nvSpPr>
          <p:cNvPr id="1155076" name="Text Box 4"/>
          <p:cNvSpPr txBox="1">
            <a:spLocks noChangeArrowheads="1"/>
          </p:cNvSpPr>
          <p:nvPr/>
        </p:nvSpPr>
        <p:spPr bwMode="auto">
          <a:xfrm>
            <a:off x="669925" y="5118100"/>
            <a:ext cx="7804150" cy="928688"/>
          </a:xfrm>
          <a:prstGeom prst="rect">
            <a:avLst/>
          </a:prstGeom>
          <a:noFill/>
          <a:ln w="9525">
            <a:noFill/>
            <a:round/>
            <a:headEnd/>
            <a:tailEnd/>
          </a:ln>
          <a:effectLst/>
        </p:spPr>
        <p:txBody>
          <a:bodyPr lIns="0" tIns="0" rIns="0" bIns="0" anchorCtr="1"/>
          <a:lstStyle/>
          <a:p>
            <a:pPr algn="ctr" defTabSz="414338" fontAlgn="base" hangingPunct="0">
              <a:lnSpc>
                <a:spcPct val="93000"/>
              </a:lnSpc>
              <a:spcBef>
                <a:spcPct val="0"/>
              </a:spcBef>
              <a:spcAft>
                <a:spcPct val="0"/>
              </a:spcAft>
              <a:buClr>
                <a:srgbClr val="000000"/>
              </a:buClr>
              <a:buSzPct val="45000"/>
              <a:buFont typeface="Wingdings" pitchFamily="2" charset="2"/>
              <a:buNone/>
              <a:tabLst>
                <a:tab pos="657225" algn="l"/>
                <a:tab pos="1312863" algn="l"/>
                <a:tab pos="1970088" algn="l"/>
                <a:tab pos="2627313" algn="l"/>
                <a:tab pos="3282950" algn="l"/>
                <a:tab pos="3940175" algn="l"/>
                <a:tab pos="4595813" algn="l"/>
                <a:tab pos="5253038" algn="l"/>
                <a:tab pos="5910263" algn="l"/>
                <a:tab pos="6565900" algn="l"/>
                <a:tab pos="7223125" algn="l"/>
              </a:tabLst>
            </a:pPr>
            <a:r>
              <a:rPr lang="en-GB" sz="1600" i="1">
                <a:solidFill>
                  <a:srgbClr val="000000"/>
                </a:solidFill>
                <a:latin typeface="Arial" charset="0"/>
              </a:rPr>
              <a:t>Hypertension</a:t>
            </a:r>
          </a:p>
          <a:p>
            <a:pPr algn="ctr" defTabSz="414338" fontAlgn="base" hangingPunct="0">
              <a:lnSpc>
                <a:spcPct val="93000"/>
              </a:lnSpc>
              <a:spcBef>
                <a:spcPct val="0"/>
              </a:spcBef>
              <a:spcAft>
                <a:spcPct val="0"/>
              </a:spcAft>
              <a:buClr>
                <a:srgbClr val="000000"/>
              </a:buClr>
              <a:buSzPct val="45000"/>
              <a:buFont typeface="Wingdings" pitchFamily="2" charset="2"/>
              <a:buNone/>
              <a:tabLst>
                <a:tab pos="657225" algn="l"/>
                <a:tab pos="1312863" algn="l"/>
                <a:tab pos="1970088" algn="l"/>
                <a:tab pos="2627313" algn="l"/>
                <a:tab pos="3282950" algn="l"/>
                <a:tab pos="3940175" algn="l"/>
                <a:tab pos="4595813" algn="l"/>
                <a:tab pos="5253038" algn="l"/>
                <a:tab pos="5910263" algn="l"/>
                <a:tab pos="6565900" algn="l"/>
                <a:tab pos="7223125" algn="l"/>
              </a:tabLst>
            </a:pPr>
            <a:r>
              <a:rPr lang="en-GB" sz="1600" i="1">
                <a:solidFill>
                  <a:srgbClr val="000000"/>
                </a:solidFill>
                <a:latin typeface="Arial" charset="0"/>
              </a:rPr>
              <a:t>Volume 65(5):1026-1032</a:t>
            </a:r>
          </a:p>
          <a:p>
            <a:pPr algn="ctr" defTabSz="414338" fontAlgn="base" hangingPunct="0">
              <a:lnSpc>
                <a:spcPct val="93000"/>
              </a:lnSpc>
              <a:spcBef>
                <a:spcPct val="0"/>
              </a:spcBef>
              <a:spcAft>
                <a:spcPct val="0"/>
              </a:spcAft>
              <a:buClr>
                <a:srgbClr val="000000"/>
              </a:buClr>
              <a:buSzPct val="45000"/>
              <a:buFont typeface="Wingdings" pitchFamily="2" charset="2"/>
              <a:buNone/>
              <a:tabLst>
                <a:tab pos="657225" algn="l"/>
                <a:tab pos="1312863" algn="l"/>
                <a:tab pos="1970088" algn="l"/>
                <a:tab pos="2627313" algn="l"/>
                <a:tab pos="3282950" algn="l"/>
                <a:tab pos="3940175" algn="l"/>
                <a:tab pos="4595813" algn="l"/>
                <a:tab pos="5253038" algn="l"/>
                <a:tab pos="5910263" algn="l"/>
                <a:tab pos="6565900" algn="l"/>
                <a:tab pos="7223125" algn="l"/>
              </a:tabLst>
            </a:pPr>
            <a:r>
              <a:rPr lang="en-GB" sz="1600" i="1">
                <a:solidFill>
                  <a:srgbClr val="000000"/>
                </a:solidFill>
                <a:latin typeface="Arial" charset="0"/>
              </a:rPr>
              <a:t>April 8, 2015</a:t>
            </a:r>
          </a:p>
        </p:txBody>
      </p:sp>
      <p:sp>
        <p:nvSpPr>
          <p:cNvPr id="1155077" name="Text Box 5"/>
          <p:cNvSpPr txBox="1">
            <a:spLocks noChangeArrowheads="1"/>
          </p:cNvSpPr>
          <p:nvPr/>
        </p:nvSpPr>
        <p:spPr bwMode="auto">
          <a:xfrm>
            <a:off x="5419725" y="6613525"/>
            <a:ext cx="3624263" cy="3470275"/>
          </a:xfrm>
          <a:prstGeom prst="rect">
            <a:avLst/>
          </a:prstGeom>
          <a:noFill/>
          <a:ln w="9525">
            <a:noFill/>
            <a:round/>
            <a:headEnd/>
            <a:tailEnd/>
          </a:ln>
          <a:effectLst/>
        </p:spPr>
        <p:txBody>
          <a:bodyPr lIns="0" tIns="0" rIns="0" bIns="0"/>
          <a:lstStyle/>
          <a:p>
            <a:pPr marL="77788" indent="-77788" defTabSz="414338" fontAlgn="base" hangingPunct="0">
              <a:lnSpc>
                <a:spcPct val="93000"/>
              </a:lnSpc>
              <a:spcBef>
                <a:spcPct val="0"/>
              </a:spcBef>
              <a:spcAft>
                <a:spcPct val="0"/>
              </a:spcAft>
              <a:buClr>
                <a:srgbClr val="000000"/>
              </a:buClr>
              <a:buSzPct val="45000"/>
              <a:buFont typeface="Wingdings" pitchFamily="2" charset="2"/>
              <a:buNone/>
              <a:tabLst>
                <a:tab pos="657225" algn="l"/>
                <a:tab pos="1312863" algn="l"/>
                <a:tab pos="1970088" algn="l"/>
                <a:tab pos="2627313" algn="l"/>
                <a:tab pos="3282950" algn="l"/>
              </a:tabLst>
            </a:pPr>
            <a:r>
              <a:rPr lang="en-GB" sz="900">
                <a:solidFill>
                  <a:srgbClr val="000000"/>
                </a:solidFill>
                <a:latin typeface="Arial" charset="0"/>
              </a:rPr>
              <a:t>Copyright © American Heart Association, Inc. All rights reserved.</a:t>
            </a:r>
          </a:p>
        </p:txBody>
      </p:sp>
      <p:pic>
        <p:nvPicPr>
          <p:cNvPr id="1155078" name="Picture 6"/>
          <p:cNvPicPr>
            <a:picLocks noChangeAspect="1" noChangeArrowheads="1"/>
          </p:cNvPicPr>
          <p:nvPr/>
        </p:nvPicPr>
        <p:blipFill>
          <a:blip r:embed="rId3"/>
          <a:srcRect/>
          <a:stretch>
            <a:fillRect/>
          </a:stretch>
        </p:blipFill>
        <p:spPr bwMode="auto">
          <a:xfrm>
            <a:off x="442913" y="6224588"/>
            <a:ext cx="1260475" cy="509587"/>
          </a:xfrm>
          <a:prstGeom prst="rect">
            <a:avLst/>
          </a:prstGeom>
          <a:noFill/>
          <a:ln w="9525">
            <a:noFill/>
            <a:round/>
            <a:headEnd/>
            <a:tailEnd/>
          </a:ln>
          <a:effectLst/>
        </p:spPr>
      </p:pic>
    </p:spTree>
    <p:extLst>
      <p:ext uri="{BB962C8B-B14F-4D97-AF65-F5344CB8AC3E}">
        <p14:creationId xmlns:p14="http://schemas.microsoft.com/office/powerpoint/2010/main" val="2855223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87624" y="476672"/>
            <a:ext cx="6840760" cy="584775"/>
          </a:xfrm>
          <a:prstGeom prst="rect">
            <a:avLst/>
          </a:prstGeom>
          <a:noFill/>
        </p:spPr>
        <p:txBody>
          <a:bodyPr wrap="square" rtlCol="0">
            <a:spAutoFit/>
          </a:bodyPr>
          <a:lstStyle/>
          <a:p>
            <a:pPr algn="ctr"/>
            <a:r>
              <a:rPr lang="fr-CA" sz="3200" b="1" dirty="0" smtClean="0">
                <a:latin typeface="Arial" panose="020B0604020202020204" pitchFamily="34" charset="0"/>
                <a:cs typeface="Arial" panose="020B0604020202020204" pitchFamily="34" charset="0"/>
              </a:rPr>
              <a:t>Introduction</a:t>
            </a:r>
            <a:endParaRPr lang="fr-CA" sz="3200" b="1" dirty="0">
              <a:latin typeface="Arial" panose="020B0604020202020204" pitchFamily="34" charset="0"/>
              <a:cs typeface="Arial" panose="020B0604020202020204" pitchFamily="34" charset="0"/>
            </a:endParaRPr>
          </a:p>
        </p:txBody>
      </p:sp>
      <p:sp>
        <p:nvSpPr>
          <p:cNvPr id="3" name="ZoneTexte 2"/>
          <p:cNvSpPr txBox="1"/>
          <p:nvPr/>
        </p:nvSpPr>
        <p:spPr>
          <a:xfrm>
            <a:off x="467544" y="1628800"/>
            <a:ext cx="8352928" cy="5632311"/>
          </a:xfrm>
          <a:prstGeom prst="rect">
            <a:avLst/>
          </a:prstGeom>
          <a:noFill/>
        </p:spPr>
        <p:txBody>
          <a:bodyPr wrap="square" rtlCol="0">
            <a:spAutoFit/>
          </a:bodyPr>
          <a:lstStyle/>
          <a:p>
            <a:pPr marL="285750" indent="-285750">
              <a:buFont typeface="Arial" panose="020B0604020202020204" pitchFamily="34" charset="0"/>
              <a:buChar char="•"/>
            </a:pPr>
            <a:r>
              <a:rPr lang="fr-CA" sz="2400" dirty="0" smtClean="0">
                <a:latin typeface="Arial" panose="020B0604020202020204" pitchFamily="34" charset="0"/>
                <a:cs typeface="Arial" panose="020B0604020202020204" pitchFamily="34" charset="0"/>
              </a:rPr>
              <a:t>Poussée hypertensive est fréquente dans un état d’hémorragie intracérébrale aigue</a:t>
            </a:r>
          </a:p>
          <a:p>
            <a:pPr marL="285750" indent="-285750">
              <a:buFont typeface="Arial" panose="020B0604020202020204" pitchFamily="34" charset="0"/>
              <a:buChar char="•"/>
            </a:pPr>
            <a:r>
              <a:rPr lang="fr-CA" sz="2400" dirty="0" smtClean="0">
                <a:latin typeface="Arial" panose="020B0604020202020204" pitchFamily="34" charset="0"/>
                <a:cs typeface="Arial" panose="020B0604020202020204" pitchFamily="34" charset="0"/>
              </a:rPr>
              <a:t>Méta-analyse de petites études randomisées a démontré un bénéfice modeste </a:t>
            </a:r>
            <a:r>
              <a:rPr lang="fr-CA" sz="2400" dirty="0" smtClean="0">
                <a:latin typeface="Arial" panose="020B0604020202020204" pitchFamily="34" charset="0"/>
                <a:cs typeface="Arial" panose="020B0604020202020204" pitchFamily="34" charset="0"/>
                <a:sym typeface="Symbol"/>
              </a:rPr>
              <a:t> TAS</a:t>
            </a:r>
            <a:r>
              <a:rPr lang="fr-CA" sz="2400" dirty="0" smtClean="0">
                <a:latin typeface="Arial" panose="020B0604020202020204" pitchFamily="34" charset="0"/>
                <a:cs typeface="Arial" panose="020B0604020202020204" pitchFamily="34" charset="0"/>
              </a:rPr>
              <a:t> de 10 </a:t>
            </a:r>
            <a:r>
              <a:rPr lang="fr-CA" sz="2400" dirty="0" err="1" smtClean="0">
                <a:latin typeface="Arial" panose="020B0604020202020204" pitchFamily="34" charset="0"/>
                <a:cs typeface="Arial" panose="020B0604020202020204" pitchFamily="34" charset="0"/>
              </a:rPr>
              <a:t>mmHg</a:t>
            </a:r>
            <a:r>
              <a:rPr lang="fr-CA" sz="2400" dirty="0" smtClean="0">
                <a:latin typeface="Arial" panose="020B0604020202020204" pitchFamily="34" charset="0"/>
                <a:cs typeface="Arial" panose="020B0604020202020204" pitchFamily="34" charset="0"/>
              </a:rPr>
              <a:t> avec courbe J</a:t>
            </a:r>
          </a:p>
          <a:p>
            <a:pPr marL="285750" indent="-285750">
              <a:buFont typeface="Arial" panose="020B0604020202020204" pitchFamily="34" charset="0"/>
              <a:buChar char="•"/>
            </a:pPr>
            <a:endParaRPr lang="fr-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A" sz="2400" dirty="0" smtClean="0">
                <a:latin typeface="Arial" panose="020B0604020202020204" pitchFamily="34" charset="0"/>
                <a:cs typeface="Arial" panose="020B0604020202020204" pitchFamily="34" charset="0"/>
              </a:rPr>
              <a:t>N=2829 distribués dans 3 groupes:</a:t>
            </a:r>
          </a:p>
          <a:p>
            <a:r>
              <a:rPr lang="fr-CA" sz="2400" dirty="0">
                <a:latin typeface="Arial" panose="020B0604020202020204" pitchFamily="34" charset="0"/>
                <a:cs typeface="Arial" panose="020B0604020202020204" pitchFamily="34" charset="0"/>
              </a:rPr>
              <a:t> </a:t>
            </a:r>
            <a:r>
              <a:rPr lang="fr-CA" sz="2400" dirty="0" smtClean="0">
                <a:latin typeface="Arial" panose="020B0604020202020204" pitchFamily="34" charset="0"/>
                <a:cs typeface="Arial" panose="020B0604020202020204" pitchFamily="34" charset="0"/>
              </a:rPr>
              <a:t>                  </a:t>
            </a:r>
            <a:r>
              <a:rPr lang="fr-CA" sz="2400" dirty="0" smtClean="0">
                <a:latin typeface="Arial" panose="020B0604020202020204" pitchFamily="34" charset="0"/>
                <a:cs typeface="Arial" panose="020B0604020202020204" pitchFamily="34" charset="0"/>
                <a:sym typeface="Symbol"/>
              </a:rPr>
              <a:t>  10 </a:t>
            </a:r>
            <a:r>
              <a:rPr lang="fr-CA" sz="2400" dirty="0" err="1" smtClean="0">
                <a:latin typeface="Arial" panose="020B0604020202020204" pitchFamily="34" charset="0"/>
                <a:cs typeface="Arial" panose="020B0604020202020204" pitchFamily="34" charset="0"/>
                <a:sym typeface="Symbol"/>
              </a:rPr>
              <a:t>mmHg</a:t>
            </a:r>
            <a:r>
              <a:rPr lang="fr-CA" sz="2400" dirty="0" smtClean="0">
                <a:latin typeface="Arial" panose="020B0604020202020204" pitchFamily="34" charset="0"/>
                <a:cs typeface="Arial" panose="020B0604020202020204" pitchFamily="34" charset="0"/>
                <a:sym typeface="Symbol"/>
              </a:rPr>
              <a:t> </a:t>
            </a:r>
          </a:p>
          <a:p>
            <a:r>
              <a:rPr lang="fr-CA" sz="2400" dirty="0">
                <a:latin typeface="Arial" panose="020B0604020202020204" pitchFamily="34" charset="0"/>
                <a:cs typeface="Arial" panose="020B0604020202020204" pitchFamily="34" charset="0"/>
                <a:sym typeface="Symbol"/>
              </a:rPr>
              <a:t> </a:t>
            </a:r>
            <a:r>
              <a:rPr lang="fr-CA" sz="2400" dirty="0" smtClean="0">
                <a:latin typeface="Arial" panose="020B0604020202020204" pitchFamily="34" charset="0"/>
                <a:cs typeface="Arial" panose="020B0604020202020204" pitchFamily="34" charset="0"/>
                <a:sym typeface="Symbol"/>
              </a:rPr>
              <a:t>                   10 – 20 </a:t>
            </a:r>
            <a:r>
              <a:rPr lang="fr-CA" sz="2400" dirty="0" err="1" smtClean="0">
                <a:latin typeface="Arial" panose="020B0604020202020204" pitchFamily="34" charset="0"/>
                <a:cs typeface="Arial" panose="020B0604020202020204" pitchFamily="34" charset="0"/>
                <a:sym typeface="Symbol"/>
              </a:rPr>
              <a:t>mmHg</a:t>
            </a:r>
            <a:endParaRPr lang="fr-CA" sz="2400" dirty="0" smtClean="0">
              <a:latin typeface="Arial" panose="020B0604020202020204" pitchFamily="34" charset="0"/>
              <a:cs typeface="Arial" panose="020B0604020202020204" pitchFamily="34" charset="0"/>
              <a:sym typeface="Symbol"/>
            </a:endParaRPr>
          </a:p>
          <a:p>
            <a:r>
              <a:rPr lang="fr-CA" sz="2400" dirty="0">
                <a:latin typeface="Arial" panose="020B0604020202020204" pitchFamily="34" charset="0"/>
                <a:cs typeface="Arial" panose="020B0604020202020204" pitchFamily="34" charset="0"/>
                <a:sym typeface="Symbol"/>
              </a:rPr>
              <a:t> </a:t>
            </a:r>
            <a:r>
              <a:rPr lang="fr-CA" sz="2400" dirty="0" smtClean="0">
                <a:latin typeface="Arial" panose="020B0604020202020204" pitchFamily="34" charset="0"/>
                <a:cs typeface="Arial" panose="020B0604020202020204" pitchFamily="34" charset="0"/>
                <a:sym typeface="Symbol"/>
              </a:rPr>
              <a:t>                   ≥ 20 </a:t>
            </a:r>
            <a:r>
              <a:rPr lang="fr-CA" sz="2400" dirty="0" err="1" smtClean="0">
                <a:latin typeface="Arial" panose="020B0604020202020204" pitchFamily="34" charset="0"/>
                <a:cs typeface="Arial" panose="020B0604020202020204" pitchFamily="34" charset="0"/>
                <a:sym typeface="Symbol"/>
              </a:rPr>
              <a:t>mmHg</a:t>
            </a:r>
            <a:endParaRPr lang="fr-CA" sz="2400" dirty="0" smtClean="0">
              <a:latin typeface="Arial" panose="020B0604020202020204" pitchFamily="34" charset="0"/>
              <a:cs typeface="Arial" panose="020B0604020202020204" pitchFamily="34" charset="0"/>
              <a:sym typeface="Symbol"/>
            </a:endParaRPr>
          </a:p>
          <a:p>
            <a:pPr marL="342900" indent="-342900">
              <a:buFont typeface="Arial" panose="020B0604020202020204" pitchFamily="34" charset="0"/>
              <a:buChar char="•"/>
            </a:pPr>
            <a:r>
              <a:rPr lang="fr-CA" sz="2400" dirty="0">
                <a:latin typeface="Arial" panose="020B0604020202020204" pitchFamily="34" charset="0"/>
                <a:cs typeface="Arial" panose="020B0604020202020204" pitchFamily="34" charset="0"/>
                <a:sym typeface="Symbol"/>
              </a:rPr>
              <a:t>But: TAS  140 </a:t>
            </a:r>
            <a:r>
              <a:rPr lang="fr-CA" sz="2400" dirty="0" smtClean="0">
                <a:latin typeface="Arial" panose="020B0604020202020204" pitchFamily="34" charset="0"/>
                <a:cs typeface="Arial" panose="020B0604020202020204" pitchFamily="34" charset="0"/>
                <a:sym typeface="Symbol"/>
              </a:rPr>
              <a:t>en </a:t>
            </a:r>
            <a:r>
              <a:rPr lang="fr-CA" sz="2400" dirty="0">
                <a:latin typeface="Arial" panose="020B0604020202020204" pitchFamily="34" charset="0"/>
                <a:cs typeface="Arial" panose="020B0604020202020204" pitchFamily="34" charset="0"/>
                <a:sym typeface="Symbol"/>
              </a:rPr>
              <a:t>une </a:t>
            </a:r>
            <a:r>
              <a:rPr lang="fr-CA" sz="2400" dirty="0" smtClean="0">
                <a:latin typeface="Arial" panose="020B0604020202020204" pitchFamily="34" charset="0"/>
                <a:cs typeface="Arial" panose="020B0604020202020204" pitchFamily="34" charset="0"/>
                <a:sym typeface="Symbol"/>
              </a:rPr>
              <a:t>heure et à maintenir ≥ 7 jours          vs standard  180 </a:t>
            </a:r>
            <a:r>
              <a:rPr lang="fr-CA" sz="2400" dirty="0" err="1" smtClean="0">
                <a:latin typeface="Arial" panose="020B0604020202020204" pitchFamily="34" charset="0"/>
                <a:cs typeface="Arial" panose="020B0604020202020204" pitchFamily="34" charset="0"/>
                <a:sym typeface="Symbol"/>
              </a:rPr>
              <a:t>mmHg</a:t>
            </a:r>
            <a:endParaRPr lang="fr-CA" sz="2400" dirty="0" smtClean="0">
              <a:latin typeface="Arial" panose="020B0604020202020204" pitchFamily="34" charset="0"/>
              <a:cs typeface="Arial" panose="020B0604020202020204" pitchFamily="34" charset="0"/>
              <a:sym typeface="Symbol"/>
            </a:endParaRPr>
          </a:p>
          <a:p>
            <a:pPr marL="342900" indent="-342900">
              <a:buFont typeface="Arial" panose="020B0604020202020204" pitchFamily="34" charset="0"/>
              <a:buChar char="•"/>
            </a:pPr>
            <a:r>
              <a:rPr lang="fr-CA" sz="2400" dirty="0" smtClean="0">
                <a:latin typeface="Arial" panose="020B0604020202020204" pitchFamily="34" charset="0"/>
                <a:cs typeface="Arial" panose="020B0604020202020204" pitchFamily="34" charset="0"/>
                <a:sym typeface="Symbol"/>
              </a:rPr>
              <a:t>Bénéfice primaire: décès ou séquelles majeures</a:t>
            </a:r>
          </a:p>
          <a:p>
            <a:pPr marL="342900" indent="-342900">
              <a:buFont typeface="Arial" panose="020B0604020202020204" pitchFamily="34" charset="0"/>
              <a:buChar char="•"/>
            </a:pPr>
            <a:r>
              <a:rPr lang="fr-CA" sz="2400" dirty="0" smtClean="0">
                <a:latin typeface="Arial" panose="020B0604020202020204" pitchFamily="34" charset="0"/>
                <a:cs typeface="Arial" panose="020B0604020202020204" pitchFamily="34" charset="0"/>
                <a:sym typeface="Symbol"/>
              </a:rPr>
              <a:t>Bénéfice secondaire: fonction physique </a:t>
            </a:r>
          </a:p>
          <a:p>
            <a:endParaRPr lang="fr-CA"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CA" sz="2400" dirty="0">
              <a:latin typeface="Arial" panose="020B0604020202020204" pitchFamily="34" charset="0"/>
              <a:cs typeface="Arial" panose="020B0604020202020204" pitchFamily="34" charset="0"/>
            </a:endParaRPr>
          </a:p>
        </p:txBody>
      </p:sp>
      <p:sp>
        <p:nvSpPr>
          <p:cNvPr id="4" name="Accolade fermante 3"/>
          <p:cNvSpPr/>
          <p:nvPr/>
        </p:nvSpPr>
        <p:spPr>
          <a:xfrm>
            <a:off x="7452320" y="5828745"/>
            <a:ext cx="288032" cy="590654"/>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5" name="ZoneTexte 4"/>
          <p:cNvSpPr txBox="1"/>
          <p:nvPr/>
        </p:nvSpPr>
        <p:spPr>
          <a:xfrm>
            <a:off x="7737503" y="5916939"/>
            <a:ext cx="1403648" cy="461665"/>
          </a:xfrm>
          <a:prstGeom prst="rect">
            <a:avLst/>
          </a:prstGeom>
          <a:noFill/>
        </p:spPr>
        <p:txBody>
          <a:bodyPr wrap="square" rtlCol="0">
            <a:spAutoFit/>
          </a:bodyPr>
          <a:lstStyle/>
          <a:p>
            <a:r>
              <a:rPr lang="fr-CA" sz="2400" dirty="0" smtClean="0">
                <a:latin typeface="Arial" panose="020B0604020202020204" pitchFamily="34" charset="0"/>
                <a:cs typeface="Arial" panose="020B0604020202020204" pitchFamily="34" charset="0"/>
              </a:rPr>
              <a:t>90 jours</a:t>
            </a:r>
            <a:endParaRPr lang="fr-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2415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27584" y="476672"/>
            <a:ext cx="7776864" cy="584775"/>
          </a:xfrm>
          <a:prstGeom prst="rect">
            <a:avLst/>
          </a:prstGeom>
          <a:noFill/>
        </p:spPr>
        <p:txBody>
          <a:bodyPr wrap="square" rtlCol="0">
            <a:spAutoFit/>
          </a:bodyPr>
          <a:lstStyle/>
          <a:p>
            <a:pPr algn="ctr"/>
            <a:r>
              <a:rPr lang="fr-CA" sz="3200" b="1" dirty="0" smtClean="0">
                <a:latin typeface="Arial" panose="020B0604020202020204" pitchFamily="34" charset="0"/>
                <a:cs typeface="Arial" panose="020B0604020202020204" pitchFamily="34" charset="0"/>
              </a:rPr>
              <a:t>Données démographiques au départ</a:t>
            </a:r>
            <a:endParaRPr lang="fr-CA" sz="3200" b="1" dirty="0">
              <a:latin typeface="Arial" panose="020B0604020202020204" pitchFamily="34" charset="0"/>
              <a:cs typeface="Arial" panose="020B0604020202020204" pitchFamily="34" charset="0"/>
            </a:endParaRPr>
          </a:p>
        </p:txBody>
      </p:sp>
      <p:sp>
        <p:nvSpPr>
          <p:cNvPr id="4" name="ZoneTexte 3"/>
          <p:cNvSpPr txBox="1"/>
          <p:nvPr/>
        </p:nvSpPr>
        <p:spPr>
          <a:xfrm>
            <a:off x="323528" y="1700808"/>
            <a:ext cx="8640960" cy="4524315"/>
          </a:xfrm>
          <a:prstGeom prst="rect">
            <a:avLst/>
          </a:prstGeom>
          <a:noFill/>
        </p:spPr>
        <p:txBody>
          <a:bodyPr wrap="square" rtlCol="0">
            <a:spAutoFit/>
          </a:bodyPr>
          <a:lstStyle/>
          <a:p>
            <a:r>
              <a:rPr lang="fr-CA" sz="2400" dirty="0" smtClean="0">
                <a:latin typeface="Arial" panose="020B0604020202020204" pitchFamily="34" charset="0"/>
                <a:cs typeface="Arial" panose="020B0604020202020204" pitchFamily="34" charset="0"/>
              </a:rPr>
              <a:t>                                           Réduction de TA (</a:t>
            </a:r>
            <a:r>
              <a:rPr lang="fr-CA" sz="2400" dirty="0" err="1" smtClean="0">
                <a:latin typeface="Arial" panose="020B0604020202020204" pitchFamily="34" charset="0"/>
                <a:cs typeface="Arial" panose="020B0604020202020204" pitchFamily="34" charset="0"/>
              </a:rPr>
              <a:t>mmHg</a:t>
            </a:r>
            <a:r>
              <a:rPr lang="fr-CA" sz="2400" dirty="0" smtClean="0">
                <a:latin typeface="Arial" panose="020B0604020202020204" pitchFamily="34" charset="0"/>
                <a:cs typeface="Arial" panose="020B0604020202020204" pitchFamily="34" charset="0"/>
              </a:rPr>
              <a:t>)</a:t>
            </a:r>
          </a:p>
          <a:p>
            <a:r>
              <a:rPr lang="fr-CA" sz="2400" dirty="0">
                <a:latin typeface="Arial" panose="020B0604020202020204" pitchFamily="34" charset="0"/>
                <a:cs typeface="Arial" panose="020B0604020202020204" pitchFamily="34" charset="0"/>
              </a:rPr>
              <a:t> </a:t>
            </a:r>
            <a:r>
              <a:rPr lang="fr-CA" sz="2400" dirty="0" smtClean="0">
                <a:latin typeface="Arial" panose="020B0604020202020204" pitchFamily="34" charset="0"/>
                <a:cs typeface="Arial" panose="020B0604020202020204" pitchFamily="34" charset="0"/>
              </a:rPr>
              <a:t>                                      </a:t>
            </a:r>
            <a:r>
              <a:rPr lang="fr-CA" sz="2400" dirty="0" smtClean="0">
                <a:latin typeface="Arial" panose="020B0604020202020204" pitchFamily="34" charset="0"/>
                <a:cs typeface="Arial" panose="020B0604020202020204" pitchFamily="34" charset="0"/>
                <a:sym typeface="Symbol"/>
              </a:rPr>
              <a:t> 10             10 – 20            ≥ 20</a:t>
            </a:r>
          </a:p>
          <a:p>
            <a:endParaRPr lang="fr-CA" sz="2400" dirty="0" smtClean="0">
              <a:latin typeface="Arial" panose="020B0604020202020204" pitchFamily="34" charset="0"/>
              <a:cs typeface="Arial" panose="020B0604020202020204" pitchFamily="34" charset="0"/>
              <a:sym typeface="Symbol"/>
            </a:endParaRPr>
          </a:p>
          <a:p>
            <a:r>
              <a:rPr lang="fr-CA" sz="2400" dirty="0" smtClean="0">
                <a:latin typeface="Arial" panose="020B0604020202020204" pitchFamily="34" charset="0"/>
                <a:cs typeface="Arial" panose="020B0604020202020204" pitchFamily="34" charset="0"/>
                <a:sym typeface="Symbol"/>
              </a:rPr>
              <a:t>Nombre                            216               361              2127</a:t>
            </a:r>
            <a:endParaRPr lang="fr-CA" sz="2400" dirty="0">
              <a:latin typeface="Arial" panose="020B0604020202020204" pitchFamily="34" charset="0"/>
              <a:cs typeface="Arial" panose="020B0604020202020204" pitchFamily="34" charset="0"/>
              <a:sym typeface="Symbol"/>
            </a:endParaRPr>
          </a:p>
          <a:p>
            <a:r>
              <a:rPr lang="fr-CA" sz="2400" dirty="0" smtClean="0">
                <a:latin typeface="Arial" panose="020B0604020202020204" pitchFamily="34" charset="0"/>
                <a:cs typeface="Arial" panose="020B0604020202020204" pitchFamily="34" charset="0"/>
                <a:sym typeface="Symbol"/>
              </a:rPr>
              <a:t>Age moyen (ans)               65                64                 63</a:t>
            </a:r>
          </a:p>
          <a:p>
            <a:r>
              <a:rPr lang="fr-CA" sz="2400" dirty="0" smtClean="0">
                <a:latin typeface="Arial" panose="020B0604020202020204" pitchFamily="34" charset="0"/>
                <a:cs typeface="Arial" panose="020B0604020202020204" pitchFamily="34" charset="0"/>
                <a:sym typeface="Symbol"/>
              </a:rPr>
              <a:t>Hémorragie antérieure      11%              9%                8%</a:t>
            </a:r>
          </a:p>
          <a:p>
            <a:r>
              <a:rPr lang="fr-CA" sz="2400" dirty="0" smtClean="0">
                <a:latin typeface="Arial" panose="020B0604020202020204" pitchFamily="34" charset="0"/>
                <a:cs typeface="Arial" panose="020B0604020202020204" pitchFamily="34" charset="0"/>
                <a:sym typeface="Symbol"/>
              </a:rPr>
              <a:t>AVC antérieur                   16%             12%              11%</a:t>
            </a:r>
          </a:p>
          <a:p>
            <a:r>
              <a:rPr lang="fr-CA" sz="2400" dirty="0" smtClean="0">
                <a:latin typeface="Arial" panose="020B0604020202020204" pitchFamily="34" charset="0"/>
                <a:cs typeface="Arial" panose="020B0604020202020204" pitchFamily="34" charset="0"/>
                <a:sym typeface="Symbol"/>
              </a:rPr>
              <a:t>MCAS                               14%               7%              11%</a:t>
            </a:r>
          </a:p>
          <a:p>
            <a:r>
              <a:rPr lang="fr-CA" sz="2400" dirty="0" smtClean="0">
                <a:latin typeface="Arial" panose="020B0604020202020204" pitchFamily="34" charset="0"/>
                <a:cs typeface="Arial" panose="020B0604020202020204" pitchFamily="34" charset="0"/>
                <a:sym typeface="Symbol"/>
              </a:rPr>
              <a:t>Diabète                             10%             11%              11%</a:t>
            </a:r>
          </a:p>
          <a:p>
            <a:r>
              <a:rPr lang="fr-CA" sz="2400" dirty="0" err="1" smtClean="0">
                <a:latin typeface="Arial" panose="020B0604020202020204" pitchFamily="34" charset="0"/>
                <a:cs typeface="Arial" panose="020B0604020202020204" pitchFamily="34" charset="0"/>
                <a:sym typeface="Symbol"/>
              </a:rPr>
              <a:t>Hx</a:t>
            </a:r>
            <a:r>
              <a:rPr lang="fr-CA" sz="2400" dirty="0" smtClean="0">
                <a:latin typeface="Arial" panose="020B0604020202020204" pitchFamily="34" charset="0"/>
                <a:cs typeface="Arial" panose="020B0604020202020204" pitchFamily="34" charset="0"/>
                <a:sym typeface="Symbol"/>
              </a:rPr>
              <a:t> HTA                              76%             73%              72%</a:t>
            </a:r>
          </a:p>
          <a:p>
            <a:r>
              <a:rPr lang="fr-CA" sz="2400" dirty="0" smtClean="0">
                <a:latin typeface="Arial" panose="020B0604020202020204" pitchFamily="34" charset="0"/>
                <a:cs typeface="Arial" panose="020B0604020202020204" pitchFamily="34" charset="0"/>
                <a:sym typeface="Symbol"/>
              </a:rPr>
              <a:t>Antihypertenseurs             51</a:t>
            </a:r>
            <a:r>
              <a:rPr lang="fr-CA" sz="2400" smtClean="0">
                <a:latin typeface="Arial" panose="020B0604020202020204" pitchFamily="34" charset="0"/>
                <a:cs typeface="Arial" panose="020B0604020202020204" pitchFamily="34" charset="0"/>
                <a:sym typeface="Symbol"/>
              </a:rPr>
              <a:t>%             47%              </a:t>
            </a:r>
            <a:r>
              <a:rPr lang="fr-CA" sz="2400" dirty="0" smtClean="0">
                <a:latin typeface="Arial" panose="020B0604020202020204" pitchFamily="34" charset="0"/>
                <a:cs typeface="Arial" panose="020B0604020202020204" pitchFamily="34" charset="0"/>
                <a:sym typeface="Symbol"/>
              </a:rPr>
              <a:t>44%</a:t>
            </a:r>
          </a:p>
          <a:p>
            <a:r>
              <a:rPr lang="fr-CA" sz="2400" dirty="0" smtClean="0">
                <a:latin typeface="Arial" panose="020B0604020202020204" pitchFamily="34" charset="0"/>
                <a:cs typeface="Arial" panose="020B0604020202020204" pitchFamily="34" charset="0"/>
                <a:sym typeface="Symbol"/>
              </a:rPr>
              <a:t>          </a:t>
            </a:r>
            <a:endParaRPr lang="fr-CA" sz="2400" dirty="0">
              <a:latin typeface="Arial" panose="020B0604020202020204" pitchFamily="34" charset="0"/>
              <a:cs typeface="Arial" panose="020B0604020202020204" pitchFamily="34" charset="0"/>
            </a:endParaRPr>
          </a:p>
        </p:txBody>
      </p:sp>
      <p:cxnSp>
        <p:nvCxnSpPr>
          <p:cNvPr id="6" name="Connecteur droit 5"/>
          <p:cNvCxnSpPr/>
          <p:nvPr/>
        </p:nvCxnSpPr>
        <p:spPr>
          <a:xfrm>
            <a:off x="3419872" y="2132856"/>
            <a:ext cx="51845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323528" y="2564904"/>
            <a:ext cx="82809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4932040" y="2132856"/>
            <a:ext cx="0" cy="37444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6804248" y="2132856"/>
            <a:ext cx="0" cy="37444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Text Box 2"/>
          <p:cNvSpPr txBox="1">
            <a:spLocks noChangeArrowheads="1"/>
          </p:cNvSpPr>
          <p:nvPr/>
        </p:nvSpPr>
        <p:spPr bwMode="auto">
          <a:xfrm>
            <a:off x="300782" y="116632"/>
            <a:ext cx="8493125" cy="615950"/>
          </a:xfrm>
          <a:prstGeom prst="rect">
            <a:avLst/>
          </a:prstGeom>
          <a:noFill/>
          <a:ln w="9525">
            <a:noFill/>
            <a:round/>
            <a:headEnd/>
            <a:tailEnd/>
          </a:ln>
          <a:effectLst/>
        </p:spPr>
        <p:txBody>
          <a:bodyPr lIns="0" tIns="0" rIns="0" bIns="0"/>
          <a:lstStyle/>
          <a:p>
            <a:pPr algn="ctr" defTabSz="414338" fontAlgn="base" hangingPunct="0">
              <a:lnSpc>
                <a:spcPct val="93000"/>
              </a:lnSpc>
              <a:spcBef>
                <a:spcPct val="0"/>
              </a:spcBef>
              <a:spcAft>
                <a:spcPct val="0"/>
              </a:spcAft>
              <a:buClr>
                <a:srgbClr val="000000"/>
              </a:buClr>
              <a:buSzPct val="45000"/>
              <a:buFont typeface="Wingdings" pitchFamily="2" charset="2"/>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pPr>
            <a:r>
              <a:rPr lang="en-GB" sz="2000" b="1" dirty="0">
                <a:solidFill>
                  <a:srgbClr val="000000"/>
                </a:solidFill>
                <a:latin typeface="Arial" charset="0"/>
              </a:rPr>
              <a:t>Risk of death or major disability (left; A–C) and of deterioration in physical function across all 7 levels of the modified Rankin Scale (shift analysis; right; D–F), according to blood pressure (BP) reduction levels (categories) during the follow-up period. </a:t>
            </a:r>
          </a:p>
        </p:txBody>
      </p:sp>
      <p:pic>
        <p:nvPicPr>
          <p:cNvPr id="1150979" name="Picture 3"/>
          <p:cNvPicPr>
            <a:picLocks noChangeAspect="1" noChangeArrowheads="1"/>
          </p:cNvPicPr>
          <p:nvPr/>
        </p:nvPicPr>
        <p:blipFill>
          <a:blip r:embed="rId3"/>
          <a:srcRect/>
          <a:stretch>
            <a:fillRect/>
          </a:stretch>
        </p:blipFill>
        <p:spPr bwMode="auto">
          <a:xfrm>
            <a:off x="442913" y="6224588"/>
            <a:ext cx="1260475" cy="509587"/>
          </a:xfrm>
          <a:prstGeom prst="rect">
            <a:avLst/>
          </a:prstGeom>
          <a:noFill/>
          <a:ln w="9525">
            <a:noFill/>
            <a:round/>
            <a:headEnd/>
            <a:tailEnd/>
          </a:ln>
          <a:effectLst/>
        </p:spPr>
      </p:pic>
      <p:pic>
        <p:nvPicPr>
          <p:cNvPr id="1150980" name="Picture 4"/>
          <p:cNvPicPr>
            <a:picLocks noChangeAspect="1" noChangeArrowheads="1"/>
          </p:cNvPicPr>
          <p:nvPr/>
        </p:nvPicPr>
        <p:blipFill>
          <a:blip r:embed="rId4"/>
          <a:srcRect/>
          <a:stretch>
            <a:fillRect/>
          </a:stretch>
        </p:blipFill>
        <p:spPr bwMode="auto">
          <a:xfrm>
            <a:off x="1754772" y="1331913"/>
            <a:ext cx="5661025" cy="4892675"/>
          </a:xfrm>
          <a:prstGeom prst="rect">
            <a:avLst/>
          </a:prstGeom>
          <a:noFill/>
          <a:ln w="9525">
            <a:noFill/>
            <a:round/>
            <a:headEnd/>
            <a:tailEnd/>
          </a:ln>
          <a:effectLst/>
        </p:spPr>
      </p:pic>
      <p:sp>
        <p:nvSpPr>
          <p:cNvPr id="1150981" name="Text Box 5"/>
          <p:cNvSpPr txBox="1">
            <a:spLocks noChangeArrowheads="1"/>
          </p:cNvSpPr>
          <p:nvPr/>
        </p:nvSpPr>
        <p:spPr bwMode="auto">
          <a:xfrm>
            <a:off x="5451599" y="6363493"/>
            <a:ext cx="3692401" cy="231775"/>
          </a:xfrm>
          <a:prstGeom prst="rect">
            <a:avLst/>
          </a:prstGeom>
          <a:noFill/>
          <a:ln w="9525">
            <a:noFill/>
            <a:round/>
            <a:headEnd/>
            <a:tailEnd/>
          </a:ln>
          <a:effectLst/>
        </p:spPr>
        <p:txBody>
          <a:bodyPr lIns="0" tIns="0" rIns="0" bIns="0"/>
          <a:lstStyle/>
          <a:p>
            <a:pPr defTabSz="414338" fontAlgn="base" hangingPunct="0">
              <a:lnSpc>
                <a:spcPct val="93000"/>
              </a:lnSpc>
              <a:spcBef>
                <a:spcPct val="0"/>
              </a:spcBef>
              <a:spcAft>
                <a:spcPct val="0"/>
              </a:spcAft>
              <a:buClr>
                <a:srgbClr val="000000"/>
              </a:buClr>
              <a:buSzPct val="45000"/>
              <a:buFont typeface="Wingdings" pitchFamily="2" charset="2"/>
              <a:buNone/>
              <a:tabLst>
                <a:tab pos="657225" algn="l"/>
                <a:tab pos="1312863" algn="l"/>
                <a:tab pos="1970088" algn="l"/>
                <a:tab pos="2627313" algn="l"/>
                <a:tab pos="3282950" algn="l"/>
              </a:tabLst>
            </a:pPr>
            <a:r>
              <a:rPr lang="en-GB" sz="1100" b="1" dirty="0">
                <a:solidFill>
                  <a:srgbClr val="000000"/>
                </a:solidFill>
                <a:latin typeface="Arial" charset="0"/>
              </a:rPr>
              <a:t>Xia Wang et al. Hypertension. 2015;65:1026-1032</a:t>
            </a:r>
          </a:p>
        </p:txBody>
      </p:sp>
      <p:sp>
        <p:nvSpPr>
          <p:cNvPr id="1150982" name="Text Box 6"/>
          <p:cNvSpPr txBox="1">
            <a:spLocks noChangeArrowheads="1"/>
          </p:cNvSpPr>
          <p:nvPr/>
        </p:nvSpPr>
        <p:spPr bwMode="auto">
          <a:xfrm>
            <a:off x="5419725" y="6613525"/>
            <a:ext cx="3624263" cy="3470275"/>
          </a:xfrm>
          <a:prstGeom prst="rect">
            <a:avLst/>
          </a:prstGeom>
          <a:noFill/>
          <a:ln w="9525">
            <a:noFill/>
            <a:round/>
            <a:headEnd/>
            <a:tailEnd/>
          </a:ln>
          <a:effectLst/>
        </p:spPr>
        <p:txBody>
          <a:bodyPr lIns="0" tIns="0" rIns="0" bIns="0"/>
          <a:lstStyle/>
          <a:p>
            <a:pPr marL="77788" indent="-77788" defTabSz="414338" fontAlgn="base" hangingPunct="0">
              <a:lnSpc>
                <a:spcPct val="93000"/>
              </a:lnSpc>
              <a:spcBef>
                <a:spcPct val="0"/>
              </a:spcBef>
              <a:spcAft>
                <a:spcPct val="0"/>
              </a:spcAft>
              <a:buClr>
                <a:srgbClr val="000000"/>
              </a:buClr>
              <a:buSzPct val="45000"/>
              <a:buFont typeface="Wingdings" pitchFamily="2" charset="2"/>
              <a:buNone/>
              <a:tabLst>
                <a:tab pos="657225" algn="l"/>
                <a:tab pos="1312863" algn="l"/>
                <a:tab pos="1970088" algn="l"/>
                <a:tab pos="2627313" algn="l"/>
                <a:tab pos="3282950" algn="l"/>
              </a:tabLst>
            </a:pPr>
            <a:r>
              <a:rPr lang="en-GB" sz="900">
                <a:solidFill>
                  <a:srgbClr val="000000"/>
                </a:solidFill>
                <a:latin typeface="Arial" charset="0"/>
              </a:rPr>
              <a:t>Copyright © American Heart Association, Inc. All rights reserved.</a:t>
            </a:r>
          </a:p>
        </p:txBody>
      </p:sp>
    </p:spTree>
    <p:extLst>
      <p:ext uri="{BB962C8B-B14F-4D97-AF65-F5344CB8AC3E}">
        <p14:creationId xmlns:p14="http://schemas.microsoft.com/office/powerpoint/2010/main" val="2203908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026" name="Text Box 2"/>
          <p:cNvSpPr txBox="1">
            <a:spLocks noChangeArrowheads="1"/>
          </p:cNvSpPr>
          <p:nvPr/>
        </p:nvSpPr>
        <p:spPr bwMode="auto">
          <a:xfrm>
            <a:off x="325438" y="205694"/>
            <a:ext cx="8493125" cy="415925"/>
          </a:xfrm>
          <a:prstGeom prst="rect">
            <a:avLst/>
          </a:prstGeom>
          <a:noFill/>
          <a:ln w="9525">
            <a:noFill/>
            <a:round/>
            <a:headEnd/>
            <a:tailEnd/>
          </a:ln>
          <a:effectLst/>
        </p:spPr>
        <p:txBody>
          <a:bodyPr lIns="0" tIns="0" rIns="0" bIns="0"/>
          <a:lstStyle/>
          <a:p>
            <a:pPr algn="ctr" defTabSz="414338" fontAlgn="base" hangingPunct="0">
              <a:lnSpc>
                <a:spcPct val="93000"/>
              </a:lnSpc>
              <a:spcBef>
                <a:spcPct val="0"/>
              </a:spcBef>
              <a:spcAft>
                <a:spcPct val="0"/>
              </a:spcAft>
              <a:buClr>
                <a:srgbClr val="000000"/>
              </a:buClr>
              <a:buSzPct val="45000"/>
              <a:buFont typeface="Wingdings" pitchFamily="2" charset="2"/>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pPr>
            <a:r>
              <a:rPr lang="en-GB" sz="2400" b="1" dirty="0">
                <a:solidFill>
                  <a:srgbClr val="000000"/>
                </a:solidFill>
                <a:latin typeface="Arial" charset="0"/>
              </a:rPr>
              <a:t>Risk of death according to blood pressure (BP) reduction levels (categories) during the follow-up </a:t>
            </a:r>
            <a:r>
              <a:rPr lang="en-GB" sz="2400" b="1" dirty="0" smtClean="0">
                <a:solidFill>
                  <a:srgbClr val="000000"/>
                </a:solidFill>
                <a:latin typeface="Arial" charset="0"/>
              </a:rPr>
              <a:t>period </a:t>
            </a:r>
            <a:endParaRPr lang="en-GB" sz="2400" b="1" dirty="0">
              <a:solidFill>
                <a:srgbClr val="000000"/>
              </a:solidFill>
              <a:latin typeface="Arial" charset="0"/>
            </a:endParaRPr>
          </a:p>
        </p:txBody>
      </p:sp>
      <p:pic>
        <p:nvPicPr>
          <p:cNvPr id="1153027" name="Picture 3"/>
          <p:cNvPicPr>
            <a:picLocks noChangeAspect="1" noChangeArrowheads="1"/>
          </p:cNvPicPr>
          <p:nvPr/>
        </p:nvPicPr>
        <p:blipFill>
          <a:blip r:embed="rId3"/>
          <a:srcRect/>
          <a:stretch>
            <a:fillRect/>
          </a:stretch>
        </p:blipFill>
        <p:spPr bwMode="auto">
          <a:xfrm>
            <a:off x="442913" y="6224588"/>
            <a:ext cx="1260475" cy="509587"/>
          </a:xfrm>
          <a:prstGeom prst="rect">
            <a:avLst/>
          </a:prstGeom>
          <a:noFill/>
          <a:ln w="9525">
            <a:noFill/>
            <a:round/>
            <a:headEnd/>
            <a:tailEnd/>
          </a:ln>
          <a:effectLst/>
        </p:spPr>
      </p:pic>
      <p:pic>
        <p:nvPicPr>
          <p:cNvPr id="1153028" name="Picture 4"/>
          <p:cNvPicPr>
            <a:picLocks noChangeAspect="1" noChangeArrowheads="1"/>
          </p:cNvPicPr>
          <p:nvPr/>
        </p:nvPicPr>
        <p:blipFill>
          <a:blip r:embed="rId4"/>
          <a:srcRect/>
          <a:stretch>
            <a:fillRect/>
          </a:stretch>
        </p:blipFill>
        <p:spPr bwMode="auto">
          <a:xfrm>
            <a:off x="3425823" y="979487"/>
            <a:ext cx="2446782" cy="5212080"/>
          </a:xfrm>
          <a:prstGeom prst="rect">
            <a:avLst/>
          </a:prstGeom>
          <a:noFill/>
          <a:ln w="9525">
            <a:noFill/>
            <a:round/>
            <a:headEnd/>
            <a:tailEnd/>
          </a:ln>
          <a:effectLst/>
        </p:spPr>
      </p:pic>
      <p:sp>
        <p:nvSpPr>
          <p:cNvPr id="1153029" name="Text Box 5"/>
          <p:cNvSpPr txBox="1">
            <a:spLocks noChangeArrowheads="1"/>
          </p:cNvSpPr>
          <p:nvPr/>
        </p:nvSpPr>
        <p:spPr bwMode="auto">
          <a:xfrm>
            <a:off x="5451475" y="6363491"/>
            <a:ext cx="3592513" cy="231775"/>
          </a:xfrm>
          <a:prstGeom prst="rect">
            <a:avLst/>
          </a:prstGeom>
          <a:noFill/>
          <a:ln w="9525">
            <a:noFill/>
            <a:round/>
            <a:headEnd/>
            <a:tailEnd/>
          </a:ln>
          <a:effectLst/>
        </p:spPr>
        <p:txBody>
          <a:bodyPr lIns="0" tIns="0" rIns="0" bIns="0"/>
          <a:lstStyle/>
          <a:p>
            <a:pPr defTabSz="414338" fontAlgn="base" hangingPunct="0">
              <a:lnSpc>
                <a:spcPct val="93000"/>
              </a:lnSpc>
              <a:spcBef>
                <a:spcPct val="0"/>
              </a:spcBef>
              <a:spcAft>
                <a:spcPct val="0"/>
              </a:spcAft>
              <a:buClr>
                <a:srgbClr val="000000"/>
              </a:buClr>
              <a:buSzPct val="45000"/>
              <a:buFont typeface="Wingdings" pitchFamily="2" charset="2"/>
              <a:buNone/>
              <a:tabLst>
                <a:tab pos="657225" algn="l"/>
                <a:tab pos="1312863" algn="l"/>
                <a:tab pos="1970088" algn="l"/>
                <a:tab pos="2627313" algn="l"/>
                <a:tab pos="3282950" algn="l"/>
              </a:tabLst>
            </a:pPr>
            <a:r>
              <a:rPr lang="en-GB" sz="1100" b="1" dirty="0">
                <a:solidFill>
                  <a:srgbClr val="000000"/>
                </a:solidFill>
                <a:latin typeface="Arial" charset="0"/>
              </a:rPr>
              <a:t>Xia Wang et al. Hypertension. 2015;65:1026-1032</a:t>
            </a:r>
          </a:p>
        </p:txBody>
      </p:sp>
      <p:sp>
        <p:nvSpPr>
          <p:cNvPr id="1153030" name="Text Box 6"/>
          <p:cNvSpPr txBox="1">
            <a:spLocks noChangeArrowheads="1"/>
          </p:cNvSpPr>
          <p:nvPr/>
        </p:nvSpPr>
        <p:spPr bwMode="auto">
          <a:xfrm>
            <a:off x="5419725" y="6613525"/>
            <a:ext cx="3624263" cy="3470275"/>
          </a:xfrm>
          <a:prstGeom prst="rect">
            <a:avLst/>
          </a:prstGeom>
          <a:noFill/>
          <a:ln w="9525">
            <a:noFill/>
            <a:round/>
            <a:headEnd/>
            <a:tailEnd/>
          </a:ln>
          <a:effectLst/>
        </p:spPr>
        <p:txBody>
          <a:bodyPr lIns="0" tIns="0" rIns="0" bIns="0"/>
          <a:lstStyle/>
          <a:p>
            <a:pPr marL="77788" indent="-77788" defTabSz="414338" fontAlgn="base" hangingPunct="0">
              <a:lnSpc>
                <a:spcPct val="93000"/>
              </a:lnSpc>
              <a:spcBef>
                <a:spcPct val="0"/>
              </a:spcBef>
              <a:spcAft>
                <a:spcPct val="0"/>
              </a:spcAft>
              <a:buClr>
                <a:srgbClr val="000000"/>
              </a:buClr>
              <a:buSzPct val="45000"/>
              <a:buFont typeface="Wingdings" pitchFamily="2" charset="2"/>
              <a:buNone/>
              <a:tabLst>
                <a:tab pos="657225" algn="l"/>
                <a:tab pos="1312863" algn="l"/>
                <a:tab pos="1970088" algn="l"/>
                <a:tab pos="2627313" algn="l"/>
                <a:tab pos="3282950" algn="l"/>
              </a:tabLst>
            </a:pPr>
            <a:r>
              <a:rPr lang="en-GB" sz="900">
                <a:solidFill>
                  <a:srgbClr val="000000"/>
                </a:solidFill>
                <a:latin typeface="Arial" charset="0"/>
              </a:rPr>
              <a:t>Copyright © American Heart Association, Inc. All rights reserved.</a:t>
            </a:r>
          </a:p>
        </p:txBody>
      </p:sp>
      <p:sp>
        <p:nvSpPr>
          <p:cNvPr id="2" name="ZoneTexte 1"/>
          <p:cNvSpPr txBox="1"/>
          <p:nvPr/>
        </p:nvSpPr>
        <p:spPr>
          <a:xfrm>
            <a:off x="5902127" y="1484784"/>
            <a:ext cx="2803851" cy="923330"/>
          </a:xfrm>
          <a:prstGeom prst="rect">
            <a:avLst/>
          </a:prstGeom>
          <a:noFill/>
        </p:spPr>
        <p:txBody>
          <a:bodyPr wrap="square" rtlCol="0">
            <a:spAutoFit/>
          </a:bodyPr>
          <a:lstStyle/>
          <a:p>
            <a:r>
              <a:rPr lang="fr-CA" dirty="0" smtClean="0">
                <a:latin typeface="Arial" panose="020B0604020202020204" pitchFamily="34" charset="0"/>
                <a:cs typeface="Arial" panose="020B0604020202020204" pitchFamily="34" charset="0"/>
                <a:sym typeface="Symbol"/>
              </a:rPr>
              <a:t> 10: -67.25 à 8.3</a:t>
            </a:r>
          </a:p>
          <a:p>
            <a:r>
              <a:rPr lang="fr-CA" dirty="0" smtClean="0">
                <a:latin typeface="Arial" panose="020B0604020202020204" pitchFamily="34" charset="0"/>
                <a:cs typeface="Arial" panose="020B0604020202020204" pitchFamily="34" charset="0"/>
                <a:sym typeface="Symbol"/>
              </a:rPr>
              <a:t>10-20: 8.5 à 22.25</a:t>
            </a:r>
          </a:p>
          <a:p>
            <a:r>
              <a:rPr lang="fr-CA" dirty="0" smtClean="0">
                <a:latin typeface="Arial" panose="020B0604020202020204" pitchFamily="34" charset="0"/>
                <a:cs typeface="Arial" panose="020B0604020202020204" pitchFamily="34" charset="0"/>
                <a:sym typeface="Symbol"/>
              </a:rPr>
              <a:t>≥ 20: 22.5 à 97.5</a:t>
            </a:r>
            <a:endParaRPr lang="fr-CA" dirty="0">
              <a:latin typeface="Arial" panose="020B0604020202020204" pitchFamily="34" charset="0"/>
              <a:cs typeface="Arial" panose="020B0604020202020204" pitchFamily="34" charset="0"/>
            </a:endParaRPr>
          </a:p>
        </p:txBody>
      </p:sp>
      <p:sp>
        <p:nvSpPr>
          <p:cNvPr id="3" name="ZoneTexte 2"/>
          <p:cNvSpPr txBox="1"/>
          <p:nvPr/>
        </p:nvSpPr>
        <p:spPr>
          <a:xfrm>
            <a:off x="6084168" y="3212976"/>
            <a:ext cx="2088232" cy="1200329"/>
          </a:xfrm>
          <a:prstGeom prst="rect">
            <a:avLst/>
          </a:prstGeom>
          <a:noFill/>
        </p:spPr>
        <p:txBody>
          <a:bodyPr wrap="square" rtlCol="0">
            <a:spAutoFit/>
          </a:bodyPr>
          <a:lstStyle/>
          <a:p>
            <a:r>
              <a:rPr lang="fr-CA" dirty="0" smtClean="0">
                <a:latin typeface="Arial" panose="020B0604020202020204" pitchFamily="34" charset="0"/>
                <a:cs typeface="Arial" panose="020B0604020202020204" pitchFamily="34" charset="0"/>
                <a:sym typeface="Symbol"/>
              </a:rPr>
              <a:t> 10: -37 à 21.5</a:t>
            </a:r>
          </a:p>
          <a:p>
            <a:r>
              <a:rPr lang="fr-CA" dirty="0" smtClean="0">
                <a:latin typeface="Arial" panose="020B0604020202020204" pitchFamily="34" charset="0"/>
                <a:cs typeface="Arial" panose="020B0604020202020204" pitchFamily="34" charset="0"/>
                <a:sym typeface="Symbol"/>
              </a:rPr>
              <a:t>10-20: 21.6 à 37.7</a:t>
            </a:r>
          </a:p>
          <a:p>
            <a:r>
              <a:rPr lang="fr-CA" dirty="0" smtClean="0">
                <a:latin typeface="Arial" panose="020B0604020202020204" pitchFamily="34" charset="0"/>
                <a:cs typeface="Arial" panose="020B0604020202020204" pitchFamily="34" charset="0"/>
                <a:sym typeface="Symbol"/>
              </a:rPr>
              <a:t>≥ 20: 37.8 à 105.2</a:t>
            </a:r>
          </a:p>
          <a:p>
            <a:endParaRPr lang="fr-CA" dirty="0">
              <a:latin typeface="Arial" panose="020B0604020202020204" pitchFamily="34" charset="0"/>
              <a:cs typeface="Arial" panose="020B0604020202020204" pitchFamily="34" charset="0"/>
            </a:endParaRPr>
          </a:p>
        </p:txBody>
      </p:sp>
      <p:sp>
        <p:nvSpPr>
          <p:cNvPr id="4" name="ZoneTexte 3"/>
          <p:cNvSpPr txBox="1"/>
          <p:nvPr/>
        </p:nvSpPr>
        <p:spPr>
          <a:xfrm>
            <a:off x="6084168" y="4941168"/>
            <a:ext cx="2088232" cy="923330"/>
          </a:xfrm>
          <a:prstGeom prst="rect">
            <a:avLst/>
          </a:prstGeom>
          <a:noFill/>
        </p:spPr>
        <p:txBody>
          <a:bodyPr wrap="square" rtlCol="0">
            <a:spAutoFit/>
          </a:bodyPr>
          <a:lstStyle/>
          <a:p>
            <a:r>
              <a:rPr lang="fr-CA" dirty="0" smtClean="0">
                <a:latin typeface="Arial" panose="020B0604020202020204" pitchFamily="34" charset="0"/>
                <a:cs typeface="Arial" panose="020B0604020202020204" pitchFamily="34" charset="0"/>
                <a:sym typeface="Symbol"/>
              </a:rPr>
              <a:t>10: -29 à 26.3</a:t>
            </a:r>
          </a:p>
          <a:p>
            <a:r>
              <a:rPr lang="fr-CA" dirty="0" smtClean="0">
                <a:latin typeface="Arial" panose="020B0604020202020204" pitchFamily="34" charset="0"/>
                <a:cs typeface="Arial" panose="020B0604020202020204" pitchFamily="34" charset="0"/>
                <a:sym typeface="Symbol"/>
              </a:rPr>
              <a:t>10-20: 26.3 à 41.4</a:t>
            </a:r>
          </a:p>
          <a:p>
            <a:r>
              <a:rPr lang="fr-CA" dirty="0" smtClean="0">
                <a:latin typeface="Arial" panose="020B0604020202020204" pitchFamily="34" charset="0"/>
                <a:cs typeface="Arial" panose="020B0604020202020204" pitchFamily="34" charset="0"/>
                <a:sym typeface="Symbol"/>
              </a:rPr>
              <a:t>≥ 20: 41.4 à 121</a:t>
            </a:r>
            <a:endParaRPr lang="fr-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02348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59632" y="692696"/>
            <a:ext cx="6696744" cy="584775"/>
          </a:xfrm>
          <a:prstGeom prst="rect">
            <a:avLst/>
          </a:prstGeom>
          <a:noFill/>
        </p:spPr>
        <p:txBody>
          <a:bodyPr wrap="square" rtlCol="0">
            <a:spAutoFit/>
          </a:bodyPr>
          <a:lstStyle/>
          <a:p>
            <a:pPr algn="ctr"/>
            <a:r>
              <a:rPr lang="fr-CA" sz="3200" b="1" dirty="0" smtClean="0">
                <a:latin typeface="Arial" panose="020B0604020202020204" pitchFamily="34" charset="0"/>
                <a:cs typeface="Arial" panose="020B0604020202020204" pitchFamily="34" charset="0"/>
              </a:rPr>
              <a:t>Limitations</a:t>
            </a:r>
            <a:endParaRPr lang="fr-CA" sz="3200" b="1" dirty="0">
              <a:latin typeface="Arial" panose="020B0604020202020204" pitchFamily="34" charset="0"/>
              <a:cs typeface="Arial" panose="020B0604020202020204" pitchFamily="34" charset="0"/>
            </a:endParaRPr>
          </a:p>
        </p:txBody>
      </p:sp>
      <p:sp>
        <p:nvSpPr>
          <p:cNvPr id="3" name="ZoneTexte 2"/>
          <p:cNvSpPr txBox="1"/>
          <p:nvPr/>
        </p:nvSpPr>
        <p:spPr>
          <a:xfrm>
            <a:off x="467544" y="1700808"/>
            <a:ext cx="8352928" cy="3539430"/>
          </a:xfrm>
          <a:prstGeom prst="rect">
            <a:avLst/>
          </a:prstGeom>
          <a:noFill/>
        </p:spPr>
        <p:txBody>
          <a:bodyPr wrap="square" rtlCol="0">
            <a:spAutoFit/>
          </a:bodyPr>
          <a:lstStyle/>
          <a:p>
            <a:pPr marL="457200" indent="-457200">
              <a:buFont typeface="Arial" panose="020B0604020202020204" pitchFamily="34" charset="0"/>
              <a:buChar char="•"/>
            </a:pPr>
            <a:r>
              <a:rPr lang="fr-CA" sz="2800" dirty="0" smtClean="0">
                <a:latin typeface="Arial" panose="020B0604020202020204" pitchFamily="34" charset="0"/>
                <a:cs typeface="Arial" panose="020B0604020202020204" pitchFamily="34" charset="0"/>
              </a:rPr>
              <a:t>Pas d’algorithme de traitement précis: quel est le meilleur médicament ?</a:t>
            </a:r>
          </a:p>
          <a:p>
            <a:pPr marL="457200" indent="-457200">
              <a:buFont typeface="Arial" panose="020B0604020202020204" pitchFamily="34" charset="0"/>
              <a:buChar char="•"/>
            </a:pPr>
            <a:r>
              <a:rPr lang="fr-CA" sz="2800" dirty="0" smtClean="0">
                <a:latin typeface="Arial" panose="020B0604020202020204" pitchFamily="34" charset="0"/>
                <a:cs typeface="Arial" panose="020B0604020202020204" pitchFamily="34" charset="0"/>
              </a:rPr>
              <a:t>Y-a-t-il une courbe J ?</a:t>
            </a:r>
          </a:p>
          <a:p>
            <a:pPr marL="457200" indent="-457200">
              <a:buFont typeface="Arial" panose="020B0604020202020204" pitchFamily="34" charset="0"/>
              <a:buChar char="•"/>
            </a:pPr>
            <a:r>
              <a:rPr lang="fr-CA" sz="2800" dirty="0" smtClean="0">
                <a:latin typeface="Arial" panose="020B0604020202020204" pitchFamily="34" charset="0"/>
                <a:cs typeface="Arial" panose="020B0604020202020204" pitchFamily="34" charset="0"/>
              </a:rPr>
              <a:t>Effets secondaires non rapportés</a:t>
            </a:r>
          </a:p>
          <a:p>
            <a:pPr marL="457200" indent="-457200">
              <a:buFont typeface="Arial" panose="020B0604020202020204" pitchFamily="34" charset="0"/>
              <a:buChar char="•"/>
            </a:pPr>
            <a:r>
              <a:rPr lang="fr-CA" sz="2800" dirty="0" smtClean="0">
                <a:latin typeface="Arial" panose="020B0604020202020204" pitchFamily="34" charset="0"/>
                <a:cs typeface="Arial" panose="020B0604020202020204" pitchFamily="34" charset="0"/>
              </a:rPr>
              <a:t>Exclusion des patients avec hémorragie sévère ou allant pour une chirurgie</a:t>
            </a:r>
          </a:p>
          <a:p>
            <a:pPr marL="457200" indent="-457200">
              <a:buFont typeface="Arial" panose="020B0604020202020204" pitchFamily="34" charset="0"/>
              <a:buChar char="•"/>
            </a:pPr>
            <a:r>
              <a:rPr lang="fr-CA" sz="2800" dirty="0" smtClean="0">
                <a:latin typeface="Arial" panose="020B0604020202020204" pitchFamily="34" charset="0"/>
                <a:cs typeface="Arial" panose="020B0604020202020204" pitchFamily="34" charset="0"/>
              </a:rPr>
              <a:t>Suivi de seulement 90 jours</a:t>
            </a:r>
          </a:p>
          <a:p>
            <a:pPr marL="457200" indent="-457200">
              <a:buFont typeface="Arial" panose="020B0604020202020204" pitchFamily="34" charset="0"/>
              <a:buChar char="•"/>
            </a:pPr>
            <a:endParaRPr lang="fr-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94824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331731" y="-62616"/>
            <a:ext cx="6339837" cy="1325563"/>
          </a:xfrm>
        </p:spPr>
        <p:txBody>
          <a:bodyPr/>
          <a:lstStyle/>
          <a:p>
            <a:r>
              <a:rPr lang="en-US" b="1" i="1" dirty="0" smtClean="0">
                <a:solidFill>
                  <a:srgbClr val="FFFF00"/>
                </a:solidFill>
                <a:latin typeface="+mn-lt"/>
              </a:rPr>
              <a:t>SPRINT Research Question</a:t>
            </a:r>
            <a:endParaRPr lang="en-US" b="1" i="1" dirty="0">
              <a:solidFill>
                <a:srgbClr val="FFFF00"/>
              </a:solidFill>
              <a:latin typeface="+mn-lt"/>
            </a:endParaRPr>
          </a:p>
        </p:txBody>
      </p:sp>
      <p:sp>
        <p:nvSpPr>
          <p:cNvPr id="3" name="TextBox 2"/>
          <p:cNvSpPr txBox="1"/>
          <p:nvPr/>
        </p:nvSpPr>
        <p:spPr>
          <a:xfrm>
            <a:off x="490618" y="1047457"/>
            <a:ext cx="8119263" cy="954107"/>
          </a:xfrm>
          <a:prstGeom prst="rect">
            <a:avLst/>
          </a:prstGeom>
          <a:noFill/>
        </p:spPr>
        <p:txBody>
          <a:bodyPr wrap="square" lIns="90299" tIns="45147" rIns="90299" bIns="45147" rtlCol="0">
            <a:spAutoFit/>
          </a:bodyPr>
          <a:lstStyle/>
          <a:p>
            <a:pPr algn="ctr" defTabSz="902873"/>
            <a:r>
              <a:rPr lang="en-US" altLang="en-US" sz="2800" b="1" i="1" dirty="0">
                <a:solidFill>
                  <a:prstClr val="white"/>
                </a:solidFill>
                <a:ea typeface="ＭＳ Ｐゴシック" panose="020B0600070205080204" pitchFamily="34" charset="-128"/>
              </a:rPr>
              <a:t>Examine effect of more intensive high blood pressure treatment than is currently recommended</a:t>
            </a:r>
          </a:p>
        </p:txBody>
      </p:sp>
      <p:grpSp>
        <p:nvGrpSpPr>
          <p:cNvPr id="25" name="Group 24"/>
          <p:cNvGrpSpPr/>
          <p:nvPr/>
        </p:nvGrpSpPr>
        <p:grpSpPr>
          <a:xfrm>
            <a:off x="323021" y="2337064"/>
            <a:ext cx="8429625" cy="2846364"/>
            <a:chOff x="495300" y="2830536"/>
            <a:chExt cx="11239500" cy="2846364"/>
          </a:xfrm>
        </p:grpSpPr>
        <p:sp>
          <p:nvSpPr>
            <p:cNvPr id="4" name="Rectangle 3"/>
            <p:cNvSpPr/>
            <p:nvPr/>
          </p:nvSpPr>
          <p:spPr>
            <a:xfrm>
              <a:off x="3299421" y="2830536"/>
              <a:ext cx="5913965" cy="1384995"/>
            </a:xfrm>
            <a:prstGeom prst="rect">
              <a:avLst/>
            </a:prstGeom>
          </p:spPr>
          <p:txBody>
            <a:bodyPr wrap="square">
              <a:spAutoFit/>
            </a:bodyPr>
            <a:lstStyle/>
            <a:p>
              <a:pPr algn="ctr" defTabSz="902873">
                <a:spcBef>
                  <a:spcPct val="0"/>
                </a:spcBef>
              </a:pPr>
              <a:r>
                <a:rPr lang="en-US" altLang="en-US" sz="2800" b="1" i="1" dirty="0">
                  <a:solidFill>
                    <a:prstClr val="white"/>
                  </a:solidFill>
                  <a:latin typeface="Arial" panose="020B0604020202020204" pitchFamily="34" charset="0"/>
                </a:rPr>
                <a:t>   Randomized Controlled Trial Target Systolic BP</a:t>
              </a:r>
            </a:p>
          </p:txBody>
        </p:sp>
        <p:sp>
          <p:nvSpPr>
            <p:cNvPr id="5" name="Rectangle 4"/>
            <p:cNvSpPr/>
            <p:nvPr/>
          </p:nvSpPr>
          <p:spPr>
            <a:xfrm>
              <a:off x="495300" y="4686300"/>
              <a:ext cx="3581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02873">
                <a:defRPr/>
              </a:pPr>
              <a:r>
                <a:rPr lang="en-US" sz="2000" b="1" i="1" dirty="0">
                  <a:solidFill>
                    <a:prstClr val="white"/>
                  </a:solidFill>
                </a:rPr>
                <a:t>Intensive Treatment  </a:t>
              </a:r>
            </a:p>
            <a:p>
              <a:pPr defTabSz="902873">
                <a:defRPr/>
              </a:pPr>
              <a:r>
                <a:rPr lang="en-US" sz="2000" b="1" i="1" dirty="0">
                  <a:solidFill>
                    <a:prstClr val="white"/>
                  </a:solidFill>
                </a:rPr>
                <a:t>Goal SBP &lt; 120 mm Hg</a:t>
              </a:r>
            </a:p>
          </p:txBody>
        </p:sp>
        <p:sp>
          <p:nvSpPr>
            <p:cNvPr id="6" name="Rectangle 5"/>
            <p:cNvSpPr/>
            <p:nvPr/>
          </p:nvSpPr>
          <p:spPr>
            <a:xfrm>
              <a:off x="8115300" y="4676775"/>
              <a:ext cx="36195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02873">
                <a:defRPr/>
              </a:pPr>
              <a:r>
                <a:rPr lang="en-US" sz="2000" b="1" i="1" dirty="0">
                  <a:solidFill>
                    <a:prstClr val="white"/>
                  </a:solidFill>
                </a:rPr>
                <a:t>Standard Treatment</a:t>
              </a:r>
            </a:p>
            <a:p>
              <a:pPr algn="ctr" defTabSz="902873">
                <a:defRPr/>
              </a:pPr>
              <a:r>
                <a:rPr lang="en-US" sz="2000" b="1" i="1" dirty="0">
                  <a:solidFill>
                    <a:prstClr val="white"/>
                  </a:solidFill>
                </a:rPr>
                <a:t>Goal SBP &lt; 140 mm Hg </a:t>
              </a:r>
            </a:p>
          </p:txBody>
        </p:sp>
        <p:cxnSp>
          <p:nvCxnSpPr>
            <p:cNvPr id="7" name="Straight Arrow Connector 6"/>
            <p:cNvCxnSpPr/>
            <p:nvPr/>
          </p:nvCxnSpPr>
          <p:spPr>
            <a:xfrm flipH="1">
              <a:off x="2286000" y="3736361"/>
              <a:ext cx="2143125" cy="88967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434905" y="3736361"/>
              <a:ext cx="2394895" cy="88967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2707875" y="5700679"/>
            <a:ext cx="9003119" cy="1077218"/>
          </a:xfrm>
          <a:prstGeom prst="rect">
            <a:avLst/>
          </a:prstGeom>
          <a:noFill/>
        </p:spPr>
        <p:txBody>
          <a:bodyPr wrap="square" lIns="90299" tIns="45147" rIns="90299" bIns="45147" rtlCol="0">
            <a:spAutoFit/>
          </a:bodyPr>
          <a:lstStyle/>
          <a:p>
            <a:pPr defTabSz="902873"/>
            <a:r>
              <a:rPr lang="en-US" sz="2400" b="1" i="1" dirty="0">
                <a:solidFill>
                  <a:prstClr val="white"/>
                </a:solidFill>
              </a:rPr>
              <a:t>SPRINT design details available at:</a:t>
            </a:r>
          </a:p>
          <a:p>
            <a:pPr marL="790009" lvl="1" indent="-338585" defTabSz="902873">
              <a:buFont typeface="Arial" panose="020B0604020202020204" pitchFamily="34" charset="0"/>
              <a:buChar char="•"/>
            </a:pPr>
            <a:r>
              <a:rPr lang="en-US" sz="2000" b="1" i="1" dirty="0">
                <a:solidFill>
                  <a:prstClr val="white"/>
                </a:solidFill>
              </a:rPr>
              <a:t>ClinicalTrials.gov (NCT01206062)</a:t>
            </a:r>
          </a:p>
          <a:p>
            <a:pPr marL="790009" lvl="1" indent="-338585" defTabSz="902873">
              <a:buFont typeface="Arial" panose="020B0604020202020204" pitchFamily="34" charset="0"/>
              <a:buChar char="•"/>
            </a:pPr>
            <a:r>
              <a:rPr lang="en-US" sz="2000" b="1" i="1" dirty="0" err="1">
                <a:solidFill>
                  <a:prstClr val="white"/>
                </a:solidFill>
              </a:rPr>
              <a:t>Ambrosius</a:t>
            </a:r>
            <a:r>
              <a:rPr lang="en-US" sz="2000" b="1" i="1" dirty="0">
                <a:solidFill>
                  <a:prstClr val="white"/>
                </a:solidFill>
              </a:rPr>
              <a:t> WT et al. </a:t>
            </a:r>
            <a:r>
              <a:rPr lang="en-US" sz="2000" b="1" i="1" dirty="0" err="1">
                <a:solidFill>
                  <a:prstClr val="white"/>
                </a:solidFill>
              </a:rPr>
              <a:t>Clin</a:t>
            </a:r>
            <a:r>
              <a:rPr lang="en-US" sz="2000" b="1" i="1" dirty="0">
                <a:solidFill>
                  <a:prstClr val="white"/>
                </a:solidFill>
              </a:rPr>
              <a:t>. Trials. 2014;11:532-546.</a:t>
            </a:r>
          </a:p>
        </p:txBody>
      </p:sp>
      <p:sp>
        <p:nvSpPr>
          <p:cNvPr id="9" name="TextBox 8"/>
          <p:cNvSpPr txBox="1"/>
          <p:nvPr/>
        </p:nvSpPr>
        <p:spPr>
          <a:xfrm>
            <a:off x="8517500" y="1868129"/>
            <a:ext cx="184731" cy="369332"/>
          </a:xfrm>
          <a:prstGeom prst="rect">
            <a:avLst/>
          </a:prstGeom>
          <a:noFill/>
        </p:spPr>
        <p:txBody>
          <a:bodyPr wrap="none" lIns="90299" tIns="45147" rIns="90299" bIns="45147" rtlCol="0">
            <a:spAutoFit/>
          </a:bodyPr>
          <a:lstStyle/>
          <a:p>
            <a:pPr defTabSz="902873"/>
            <a:endParaRPr lang="en-US"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96331"/>
            <a:ext cx="796414" cy="462473"/>
          </a:xfrm>
          <a:prstGeom prst="rect">
            <a:avLst/>
          </a:prstGeom>
        </p:spPr>
      </p:pic>
      <p:cxnSp>
        <p:nvCxnSpPr>
          <p:cNvPr id="13" name="Straight Arrow Connector 12"/>
          <p:cNvCxnSpPr/>
          <p:nvPr/>
        </p:nvCxnSpPr>
        <p:spPr>
          <a:xfrm>
            <a:off x="4404222" y="2009474"/>
            <a:ext cx="6292" cy="3813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90579" y="1042031"/>
            <a:ext cx="8026898" cy="95410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299" tIns="45147" rIns="90299" bIns="45147" rtlCol="0" anchor="ctr"/>
          <a:lstStyle/>
          <a:p>
            <a:pPr algn="ctr" defTabSz="902873"/>
            <a:endParaRPr lang="en-US">
              <a:solidFill>
                <a:prstClr val="white"/>
              </a:solidFill>
            </a:endParaRPr>
          </a:p>
        </p:txBody>
      </p:sp>
    </p:spTree>
    <p:extLst>
      <p:ext uri="{BB962C8B-B14F-4D97-AF65-F5344CB8AC3E}">
        <p14:creationId xmlns:p14="http://schemas.microsoft.com/office/powerpoint/2010/main" val="35279714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50233" y="-53975"/>
            <a:ext cx="5765006" cy="1325563"/>
          </a:xfrm>
        </p:spPr>
        <p:txBody>
          <a:bodyPr/>
          <a:lstStyle/>
          <a:p>
            <a:r>
              <a:rPr lang="en-US" b="1" i="1" dirty="0" smtClean="0">
                <a:solidFill>
                  <a:srgbClr val="FFFF00"/>
                </a:solidFill>
                <a:latin typeface="+mn-lt"/>
              </a:rPr>
              <a:t>Major Inclusion Criteria</a:t>
            </a:r>
            <a:endParaRPr lang="en-US" b="1" i="1" dirty="0">
              <a:solidFill>
                <a:srgbClr val="FFFF00"/>
              </a:solidFill>
              <a:latin typeface="+mn-lt"/>
            </a:endParaRPr>
          </a:p>
        </p:txBody>
      </p:sp>
      <p:sp>
        <p:nvSpPr>
          <p:cNvPr id="3" name="Content Placeholder 2"/>
          <p:cNvSpPr>
            <a:spLocks noGrp="1"/>
          </p:cNvSpPr>
          <p:nvPr>
            <p:ph idx="1"/>
          </p:nvPr>
        </p:nvSpPr>
        <p:spPr>
          <a:xfrm>
            <a:off x="696934" y="1310144"/>
            <a:ext cx="8643938" cy="5476875"/>
          </a:xfrm>
        </p:spPr>
        <p:txBody>
          <a:bodyPr>
            <a:normAutofit lnSpcReduction="10000"/>
          </a:bodyPr>
          <a:lstStyle/>
          <a:p>
            <a:r>
              <a:rPr lang="en-US" altLang="en-US" sz="3000" b="1" i="1" dirty="0">
                <a:solidFill>
                  <a:schemeClr val="bg1"/>
                </a:solidFill>
              </a:rPr>
              <a:t>≥50 years old</a:t>
            </a:r>
          </a:p>
          <a:p>
            <a:endParaRPr lang="en-US" altLang="en-US" sz="3000" b="1" i="1" dirty="0">
              <a:solidFill>
                <a:schemeClr val="bg1"/>
              </a:solidFill>
            </a:endParaRPr>
          </a:p>
          <a:p>
            <a:r>
              <a:rPr lang="en-US" altLang="en-US" sz="3000" b="1" i="1" dirty="0">
                <a:solidFill>
                  <a:schemeClr val="bg1"/>
                </a:solidFill>
              </a:rPr>
              <a:t>Systolic blood pressure : 130 – 180 mm Hg </a:t>
            </a:r>
            <a:r>
              <a:rPr lang="en-US" altLang="en-US" sz="2400" b="1" i="1" dirty="0">
                <a:solidFill>
                  <a:schemeClr val="bg1"/>
                </a:solidFill>
              </a:rPr>
              <a:t>(treated or untreated</a:t>
            </a:r>
            <a:r>
              <a:rPr lang="en-US" altLang="en-US" sz="2400" b="1" i="1" dirty="0" smtClean="0">
                <a:solidFill>
                  <a:schemeClr val="bg1"/>
                </a:solidFill>
              </a:rPr>
              <a:t>)  → </a:t>
            </a:r>
            <a:r>
              <a:rPr lang="en-US" altLang="en-US" sz="2400" b="1" i="1" dirty="0" err="1" smtClean="0">
                <a:solidFill>
                  <a:schemeClr val="bg1"/>
                </a:solidFill>
              </a:rPr>
              <a:t>oscillometric</a:t>
            </a:r>
            <a:r>
              <a:rPr lang="en-US" altLang="en-US" sz="2400" b="1" i="1" dirty="0" smtClean="0">
                <a:solidFill>
                  <a:schemeClr val="bg1"/>
                </a:solidFill>
              </a:rPr>
              <a:t> BP x 3 at intervals of 5 minutes</a:t>
            </a:r>
            <a:endParaRPr lang="en-US" altLang="en-US" sz="2400" b="1" i="1" dirty="0">
              <a:solidFill>
                <a:schemeClr val="bg1"/>
              </a:solidFill>
            </a:endParaRPr>
          </a:p>
          <a:p>
            <a:endParaRPr lang="en-US" altLang="en-US" sz="3000" b="1" i="1" dirty="0">
              <a:solidFill>
                <a:schemeClr val="bg1"/>
              </a:solidFill>
            </a:endParaRPr>
          </a:p>
          <a:p>
            <a:r>
              <a:rPr lang="en-US" altLang="en-US" sz="3000" b="1" i="1" dirty="0">
                <a:solidFill>
                  <a:schemeClr val="bg1"/>
                </a:solidFill>
              </a:rPr>
              <a:t>Additional cardiovascular disease (CVD) risk</a:t>
            </a:r>
            <a:endParaRPr lang="en-US" altLang="en-US" sz="2000" b="1" i="1" dirty="0">
              <a:solidFill>
                <a:schemeClr val="bg1"/>
              </a:solidFill>
            </a:endParaRPr>
          </a:p>
          <a:p>
            <a:pPr lvl="1"/>
            <a:endParaRPr lang="en-US" altLang="en-US" sz="2200" b="1" i="1" dirty="0">
              <a:solidFill>
                <a:schemeClr val="bg1"/>
              </a:solidFill>
            </a:endParaRPr>
          </a:p>
          <a:p>
            <a:pPr lvl="1"/>
            <a:r>
              <a:rPr lang="en-US" altLang="en-US" sz="2000" b="1" i="1" dirty="0">
                <a:solidFill>
                  <a:schemeClr val="bg1"/>
                </a:solidFill>
              </a:rPr>
              <a:t>Clinical or subclinical CVD (excluding stroke)</a:t>
            </a:r>
          </a:p>
          <a:p>
            <a:pPr lvl="1"/>
            <a:endParaRPr lang="en-US" altLang="en-US" sz="2000" b="1" i="1" dirty="0">
              <a:solidFill>
                <a:schemeClr val="bg1"/>
              </a:solidFill>
            </a:endParaRPr>
          </a:p>
          <a:p>
            <a:pPr lvl="1"/>
            <a:r>
              <a:rPr lang="en-US" altLang="en-US" sz="2000" b="1" i="1" dirty="0">
                <a:solidFill>
                  <a:schemeClr val="bg1"/>
                </a:solidFill>
              </a:rPr>
              <a:t>Chronic kidney disease (CKD), defined as </a:t>
            </a:r>
            <a:r>
              <a:rPr lang="en-US" altLang="en-US" sz="2000" b="1" i="1" dirty="0" err="1">
                <a:solidFill>
                  <a:schemeClr val="bg1"/>
                </a:solidFill>
              </a:rPr>
              <a:t>eGFR</a:t>
            </a:r>
            <a:r>
              <a:rPr lang="en-US" altLang="en-US" sz="2000" b="1" i="1" dirty="0">
                <a:solidFill>
                  <a:schemeClr val="bg1"/>
                </a:solidFill>
              </a:rPr>
              <a:t>                                                20 – &lt;60 ml/min/1.73m</a:t>
            </a:r>
            <a:r>
              <a:rPr lang="en-US" altLang="en-US" sz="2000" b="1" i="1" baseline="30000" dirty="0">
                <a:solidFill>
                  <a:schemeClr val="bg1"/>
                </a:solidFill>
              </a:rPr>
              <a:t>2</a:t>
            </a:r>
            <a:r>
              <a:rPr lang="en-US" altLang="en-US" sz="2000" b="1" i="1" dirty="0">
                <a:solidFill>
                  <a:schemeClr val="bg1"/>
                </a:solidFill>
              </a:rPr>
              <a:t> </a:t>
            </a:r>
          </a:p>
          <a:p>
            <a:pPr lvl="1"/>
            <a:endParaRPr lang="en-US" altLang="en-US" sz="2000" b="1" i="1" dirty="0">
              <a:solidFill>
                <a:schemeClr val="bg1"/>
              </a:solidFill>
            </a:endParaRPr>
          </a:p>
          <a:p>
            <a:pPr lvl="1"/>
            <a:r>
              <a:rPr lang="en-US" altLang="en-US" sz="2000" b="1" i="1" dirty="0">
                <a:solidFill>
                  <a:schemeClr val="bg1"/>
                </a:solidFill>
              </a:rPr>
              <a:t>Framingham Risk Score for 10-year CVD risk ≥ 15%</a:t>
            </a:r>
          </a:p>
          <a:p>
            <a:pPr lvl="1"/>
            <a:endParaRPr lang="en-US" altLang="en-US" sz="2000" b="1" i="1" dirty="0">
              <a:solidFill>
                <a:schemeClr val="bg1"/>
              </a:solidFill>
            </a:endParaRPr>
          </a:p>
          <a:p>
            <a:pPr lvl="1"/>
            <a:r>
              <a:rPr lang="en-US" altLang="en-US" sz="2000" b="1" i="1" dirty="0">
                <a:solidFill>
                  <a:schemeClr val="bg1"/>
                </a:solidFill>
              </a:rPr>
              <a:t>Age ≥ 75 years</a:t>
            </a:r>
          </a:p>
          <a:p>
            <a:endParaRPr lang="en-US" b="1" i="1" dirty="0">
              <a:solidFill>
                <a:schemeClr val="bg1"/>
              </a:solidFill>
            </a:endParaRPr>
          </a:p>
        </p:txBody>
      </p:sp>
      <p:sp>
        <p:nvSpPr>
          <p:cNvPr id="4" name="Right Brace 3"/>
          <p:cNvSpPr/>
          <p:nvPr/>
        </p:nvSpPr>
        <p:spPr>
          <a:xfrm>
            <a:off x="6823947" y="4263661"/>
            <a:ext cx="303028" cy="2349796"/>
          </a:xfrm>
          <a:prstGeom prst="rightBrace">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lIns="90299" tIns="45147" rIns="90299" bIns="45147" rtlCol="0" anchor="ctr"/>
          <a:lstStyle/>
          <a:p>
            <a:pPr algn="ctr" defTabSz="902873"/>
            <a:endParaRPr lang="en-US">
              <a:solidFill>
                <a:prstClr val="black"/>
              </a:solidFill>
            </a:endParaRPr>
          </a:p>
        </p:txBody>
      </p:sp>
      <p:sp>
        <p:nvSpPr>
          <p:cNvPr id="5" name="TextBox 4"/>
          <p:cNvSpPr txBox="1"/>
          <p:nvPr/>
        </p:nvSpPr>
        <p:spPr>
          <a:xfrm>
            <a:off x="7380315" y="5084616"/>
            <a:ext cx="1183726" cy="707886"/>
          </a:xfrm>
          <a:prstGeom prst="rect">
            <a:avLst/>
          </a:prstGeom>
          <a:noFill/>
        </p:spPr>
        <p:txBody>
          <a:bodyPr wrap="square" lIns="90299" tIns="45147" rIns="90299" bIns="45147" rtlCol="0">
            <a:spAutoFit/>
          </a:bodyPr>
          <a:lstStyle/>
          <a:p>
            <a:pPr defTabSz="902873"/>
            <a:r>
              <a:rPr lang="en-US" sz="2000" b="1" i="1" dirty="0">
                <a:solidFill>
                  <a:prstClr val="white"/>
                </a:solidFill>
              </a:rPr>
              <a:t>At least one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 y="6391872"/>
            <a:ext cx="803737" cy="466725"/>
          </a:xfrm>
          <a:prstGeom prst="rect">
            <a:avLst/>
          </a:prstGeom>
        </p:spPr>
      </p:pic>
    </p:spTree>
    <p:extLst>
      <p:ext uri="{BB962C8B-B14F-4D97-AF65-F5344CB8AC3E}">
        <p14:creationId xmlns:p14="http://schemas.microsoft.com/office/powerpoint/2010/main" val="1032631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28973" y="549"/>
            <a:ext cx="5872163" cy="1325563"/>
          </a:xfrm>
        </p:spPr>
        <p:txBody>
          <a:bodyPr/>
          <a:lstStyle/>
          <a:p>
            <a:r>
              <a:rPr lang="en-US" b="1" i="1" dirty="0" smtClean="0">
                <a:solidFill>
                  <a:srgbClr val="FFFF00"/>
                </a:solidFill>
                <a:latin typeface="+mn-lt"/>
              </a:rPr>
              <a:t>Major Exclusion Criteria</a:t>
            </a:r>
            <a:endParaRPr lang="en-US" b="1" i="1" dirty="0">
              <a:solidFill>
                <a:srgbClr val="FFFF00"/>
              </a:solidFill>
              <a:latin typeface="+mn-lt"/>
            </a:endParaRPr>
          </a:p>
        </p:txBody>
      </p:sp>
      <p:sp>
        <p:nvSpPr>
          <p:cNvPr id="3" name="Content Placeholder 2"/>
          <p:cNvSpPr>
            <a:spLocks noGrp="1"/>
          </p:cNvSpPr>
          <p:nvPr>
            <p:ph idx="1"/>
          </p:nvPr>
        </p:nvSpPr>
        <p:spPr>
          <a:xfrm>
            <a:off x="1763688" y="1104901"/>
            <a:ext cx="6624736" cy="5514974"/>
          </a:xfrm>
        </p:spPr>
        <p:txBody>
          <a:bodyPr>
            <a:normAutofit fontScale="92500" lnSpcReduction="20000"/>
          </a:bodyPr>
          <a:lstStyle/>
          <a:p>
            <a:r>
              <a:rPr lang="en-US" altLang="en-US" b="1" i="1" dirty="0" smtClean="0">
                <a:solidFill>
                  <a:schemeClr val="bg1"/>
                </a:solidFill>
                <a:ea typeface="ＭＳ Ｐゴシック" panose="020B0600070205080204" pitchFamily="34" charset="-128"/>
              </a:rPr>
              <a:t>Stroke</a:t>
            </a:r>
          </a:p>
          <a:p>
            <a:endParaRPr lang="en-US" altLang="en-US" b="1" i="1" dirty="0" smtClean="0">
              <a:solidFill>
                <a:schemeClr val="bg1"/>
              </a:solidFill>
              <a:ea typeface="ＭＳ Ｐゴシック" panose="020B0600070205080204" pitchFamily="34" charset="-128"/>
            </a:endParaRPr>
          </a:p>
          <a:p>
            <a:r>
              <a:rPr lang="en-US" altLang="en-US" b="1" i="1" dirty="0" smtClean="0">
                <a:solidFill>
                  <a:schemeClr val="bg1"/>
                </a:solidFill>
                <a:ea typeface="ＭＳ Ｐゴシック" panose="020B0600070205080204" pitchFamily="34" charset="-128"/>
              </a:rPr>
              <a:t>Diabetes mellitus</a:t>
            </a:r>
          </a:p>
          <a:p>
            <a:endParaRPr lang="en-US" altLang="en-US" b="1" i="1" dirty="0" smtClean="0">
              <a:solidFill>
                <a:schemeClr val="bg1"/>
              </a:solidFill>
              <a:ea typeface="ＭＳ Ｐゴシック" panose="020B0600070205080204" pitchFamily="34" charset="-128"/>
            </a:endParaRPr>
          </a:p>
          <a:p>
            <a:r>
              <a:rPr lang="en-US" altLang="en-US" b="1" i="1" dirty="0" smtClean="0">
                <a:solidFill>
                  <a:schemeClr val="bg1"/>
                </a:solidFill>
                <a:ea typeface="ＭＳ Ｐゴシック" panose="020B0600070205080204" pitchFamily="34" charset="-128"/>
              </a:rPr>
              <a:t>Polycystic kidney disease</a:t>
            </a:r>
          </a:p>
          <a:p>
            <a:endParaRPr lang="en-US" altLang="en-US" b="1" i="1" dirty="0" smtClean="0">
              <a:solidFill>
                <a:schemeClr val="bg1"/>
              </a:solidFill>
              <a:ea typeface="ＭＳ Ｐゴシック" panose="020B0600070205080204" pitchFamily="34" charset="-128"/>
            </a:endParaRPr>
          </a:p>
          <a:p>
            <a:r>
              <a:rPr lang="en-US" altLang="en-US" b="1" i="1" dirty="0" smtClean="0">
                <a:solidFill>
                  <a:schemeClr val="bg1"/>
                </a:solidFill>
                <a:ea typeface="ＭＳ Ｐゴシック" panose="020B0600070205080204" pitchFamily="34" charset="-128"/>
              </a:rPr>
              <a:t>Congestive heart failure (symptoms or EF &lt;35%)</a:t>
            </a:r>
          </a:p>
          <a:p>
            <a:endParaRPr lang="en-US" altLang="en-US" b="1" i="1" dirty="0" smtClean="0">
              <a:solidFill>
                <a:schemeClr val="bg1"/>
              </a:solidFill>
              <a:ea typeface="ＭＳ Ｐゴシック" panose="020B0600070205080204" pitchFamily="34" charset="-128"/>
            </a:endParaRPr>
          </a:p>
          <a:p>
            <a:r>
              <a:rPr lang="en-US" altLang="en-US" b="1" i="1" dirty="0" smtClean="0">
                <a:solidFill>
                  <a:schemeClr val="bg1"/>
                </a:solidFill>
                <a:ea typeface="ＭＳ Ｐゴシック" panose="020B0600070205080204" pitchFamily="34" charset="-128"/>
              </a:rPr>
              <a:t>Proteinuria &gt;1g/d</a:t>
            </a:r>
          </a:p>
          <a:p>
            <a:endParaRPr lang="en-US" altLang="en-US" b="1" i="1" dirty="0" smtClean="0">
              <a:solidFill>
                <a:schemeClr val="bg1"/>
              </a:solidFill>
              <a:ea typeface="ＭＳ Ｐゴシック" panose="020B0600070205080204" pitchFamily="34" charset="-128"/>
            </a:endParaRPr>
          </a:p>
          <a:p>
            <a:r>
              <a:rPr lang="en-US" altLang="en-US" b="1" i="1" dirty="0" smtClean="0">
                <a:solidFill>
                  <a:schemeClr val="bg1"/>
                </a:solidFill>
                <a:ea typeface="ＭＳ Ｐゴシック" panose="020B0600070205080204" pitchFamily="34" charset="-128"/>
              </a:rPr>
              <a:t>CKD with </a:t>
            </a:r>
            <a:r>
              <a:rPr lang="en-US" altLang="en-US" b="1" i="1" dirty="0" err="1" smtClean="0">
                <a:solidFill>
                  <a:schemeClr val="bg1"/>
                </a:solidFill>
                <a:ea typeface="ＭＳ Ｐゴシック" panose="020B0600070205080204" pitchFamily="34" charset="-128"/>
              </a:rPr>
              <a:t>eGFR</a:t>
            </a:r>
            <a:r>
              <a:rPr lang="en-US" altLang="en-US" b="1" i="1" dirty="0" smtClean="0">
                <a:solidFill>
                  <a:schemeClr val="bg1"/>
                </a:solidFill>
                <a:ea typeface="ＭＳ Ｐゴシック" panose="020B0600070205080204" pitchFamily="34" charset="-128"/>
              </a:rPr>
              <a:t> &lt; 20 mL/min/1.73m</a:t>
            </a:r>
            <a:r>
              <a:rPr lang="en-US" altLang="en-US" b="1" i="1" baseline="30000" dirty="0" smtClean="0">
                <a:solidFill>
                  <a:schemeClr val="bg1"/>
                </a:solidFill>
                <a:ea typeface="ＭＳ Ｐゴシック" panose="020B0600070205080204" pitchFamily="34" charset="-128"/>
              </a:rPr>
              <a:t>2 </a:t>
            </a:r>
            <a:r>
              <a:rPr lang="en-US" altLang="en-US" b="1" i="1" dirty="0" smtClean="0">
                <a:solidFill>
                  <a:schemeClr val="bg1"/>
                </a:solidFill>
                <a:ea typeface="ＭＳ Ｐゴシック" panose="020B0600070205080204" pitchFamily="34" charset="-128"/>
              </a:rPr>
              <a:t> (MDRD)</a:t>
            </a:r>
          </a:p>
          <a:p>
            <a:endParaRPr lang="en-US" altLang="en-US" b="1" i="1" dirty="0" smtClean="0">
              <a:solidFill>
                <a:schemeClr val="bg1"/>
              </a:solidFill>
              <a:ea typeface="ＭＳ Ｐゴシック" panose="020B0600070205080204" pitchFamily="34" charset="-128"/>
            </a:endParaRPr>
          </a:p>
          <a:p>
            <a:r>
              <a:rPr lang="en-US" altLang="en-US" b="1" i="1" dirty="0" smtClean="0">
                <a:solidFill>
                  <a:schemeClr val="bg1"/>
                </a:solidFill>
                <a:ea typeface="ＭＳ Ｐゴシック" panose="020B0600070205080204" pitchFamily="34" charset="-128"/>
              </a:rPr>
              <a:t>Adherence concerns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 y="6381750"/>
            <a:ext cx="820139" cy="476250"/>
          </a:xfrm>
          <a:prstGeom prst="rect">
            <a:avLst/>
          </a:prstGeom>
        </p:spPr>
      </p:pic>
    </p:spTree>
    <p:extLst>
      <p:ext uri="{BB962C8B-B14F-4D97-AF65-F5344CB8AC3E}">
        <p14:creationId xmlns:p14="http://schemas.microsoft.com/office/powerpoint/2010/main" val="34864202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9364" y="-212725"/>
            <a:ext cx="8508208" cy="749300"/>
          </a:xfrm>
        </p:spPr>
        <p:txBody>
          <a:bodyPr>
            <a:normAutofit/>
          </a:bodyPr>
          <a:lstStyle/>
          <a:p>
            <a:r>
              <a:rPr lang="en-US" sz="3200" b="1" i="1" dirty="0">
                <a:solidFill>
                  <a:srgbClr val="FFFF00"/>
                </a:solidFill>
                <a:latin typeface="+mn-lt"/>
              </a:rPr>
              <a:t>Demographic and Baseline Characteristics</a:t>
            </a:r>
          </a:p>
        </p:txBody>
      </p:sp>
      <p:graphicFrame>
        <p:nvGraphicFramePr>
          <p:cNvPr id="3" name="Table 2"/>
          <p:cNvGraphicFramePr>
            <a:graphicFrameLocks noGrp="1"/>
          </p:cNvGraphicFramePr>
          <p:nvPr>
            <p:extLst>
              <p:ext uri="{D42A27DB-BD31-4B8C-83A1-F6EECF244321}">
                <p14:modId xmlns:p14="http://schemas.microsoft.com/office/powerpoint/2010/main" val="1403315730"/>
              </p:ext>
            </p:extLst>
          </p:nvPr>
        </p:nvGraphicFramePr>
        <p:xfrm>
          <a:off x="-2908" y="304800"/>
          <a:ext cx="9136855" cy="6629400"/>
        </p:xfrm>
        <a:graphic>
          <a:graphicData uri="http://schemas.openxmlformats.org/drawingml/2006/table">
            <a:tbl>
              <a:tblPr firstRow="1" firstCol="1" bandRow="1">
                <a:tableStyleId>{5C22544A-7EE6-4342-B048-85BDC9FD1C3A}</a:tableStyleId>
              </a:tblPr>
              <a:tblGrid>
                <a:gridCol w="4361925"/>
                <a:gridCol w="1789693"/>
                <a:gridCol w="1427407"/>
                <a:gridCol w="1557830"/>
              </a:tblGrid>
              <a:tr h="742950">
                <a:tc>
                  <a:txBody>
                    <a:bodyPr/>
                    <a:lstStyle/>
                    <a:p>
                      <a:pPr algn="l"/>
                      <a:endParaRPr lang="en-US" sz="2400" i="1" dirty="0">
                        <a:effectLst/>
                        <a:latin typeface="+mn-lt"/>
                      </a:endParaRPr>
                    </a:p>
                  </a:txBody>
                  <a:tcPr marL="10063" marR="10063" marT="0" marB="0">
                    <a:solidFill>
                      <a:srgbClr val="002060"/>
                    </a:solidFill>
                  </a:tcPr>
                </a:tc>
                <a:tc>
                  <a:txBody>
                    <a:bodyPr/>
                    <a:lstStyle/>
                    <a:p>
                      <a:pPr algn="ctr"/>
                      <a:r>
                        <a:rPr lang="en-US" sz="2400" i="1" dirty="0" smtClean="0">
                          <a:effectLst/>
                          <a:latin typeface="+mn-lt"/>
                        </a:rPr>
                        <a:t>Total</a:t>
                      </a:r>
                      <a:endParaRPr lang="en-US" sz="2400" i="1" dirty="0">
                        <a:effectLst/>
                        <a:latin typeface="+mn-lt"/>
                      </a:endParaRPr>
                    </a:p>
                    <a:p>
                      <a:pPr algn="ctr"/>
                      <a:r>
                        <a:rPr lang="en-US" sz="2400" i="1" dirty="0">
                          <a:effectLst/>
                          <a:latin typeface="+mn-lt"/>
                        </a:rPr>
                        <a:t>N=9361</a:t>
                      </a:r>
                    </a:p>
                  </a:txBody>
                  <a:tcPr marL="10063" marR="10063" marT="0" marB="0">
                    <a:solidFill>
                      <a:srgbClr val="C00000"/>
                    </a:solidFill>
                  </a:tcPr>
                </a:tc>
                <a:tc>
                  <a:txBody>
                    <a:bodyPr/>
                    <a:lstStyle/>
                    <a:p>
                      <a:pPr algn="ctr"/>
                      <a:r>
                        <a:rPr lang="en-US" sz="2000" i="1" dirty="0">
                          <a:effectLst/>
                          <a:latin typeface="+mn-lt"/>
                        </a:rPr>
                        <a:t>Intensive</a:t>
                      </a:r>
                    </a:p>
                    <a:p>
                      <a:pPr algn="ctr"/>
                      <a:r>
                        <a:rPr lang="en-US" sz="2000" i="1" dirty="0" smtClean="0">
                          <a:effectLst/>
                          <a:latin typeface="+mn-lt"/>
                        </a:rPr>
                        <a:t>N=4678</a:t>
                      </a:r>
                      <a:endParaRPr lang="en-US" sz="2000" i="1" dirty="0">
                        <a:effectLst/>
                        <a:latin typeface="+mn-lt"/>
                      </a:endParaRPr>
                    </a:p>
                  </a:txBody>
                  <a:tcPr marL="10063" marR="10063" marT="0" marB="0">
                    <a:solidFill>
                      <a:srgbClr val="C00000"/>
                    </a:solidFill>
                  </a:tcPr>
                </a:tc>
                <a:tc>
                  <a:txBody>
                    <a:bodyPr/>
                    <a:lstStyle/>
                    <a:p>
                      <a:pPr algn="ctr"/>
                      <a:r>
                        <a:rPr lang="en-US" sz="2000" i="1" dirty="0">
                          <a:effectLst/>
                          <a:latin typeface="+mn-lt"/>
                        </a:rPr>
                        <a:t>Standard</a:t>
                      </a:r>
                    </a:p>
                    <a:p>
                      <a:pPr algn="ctr"/>
                      <a:r>
                        <a:rPr lang="en-US" sz="2000" i="1" dirty="0" smtClean="0">
                          <a:effectLst/>
                          <a:latin typeface="+mn-lt"/>
                        </a:rPr>
                        <a:t>N=4683</a:t>
                      </a:r>
                      <a:endParaRPr lang="en-US" sz="2000" i="1" dirty="0">
                        <a:effectLst/>
                        <a:latin typeface="+mn-lt"/>
                      </a:endParaRPr>
                    </a:p>
                  </a:txBody>
                  <a:tcPr marL="10063" marR="10063" marT="0" marB="0">
                    <a:solidFill>
                      <a:srgbClr val="C00000"/>
                    </a:solidFill>
                  </a:tcPr>
                </a:tc>
              </a:tr>
              <a:tr h="400050">
                <a:tc>
                  <a:txBody>
                    <a:bodyPr/>
                    <a:lstStyle/>
                    <a:p>
                      <a:pPr algn="l"/>
                      <a:r>
                        <a:rPr lang="en-US" sz="2400" i="1" dirty="0" smtClean="0">
                          <a:effectLst/>
                          <a:latin typeface="+mn-lt"/>
                        </a:rPr>
                        <a:t> Mean (SD) age, years</a:t>
                      </a:r>
                      <a:endParaRPr lang="en-US" sz="2400" i="1" dirty="0">
                        <a:effectLst/>
                        <a:latin typeface="+mn-lt"/>
                      </a:endParaRPr>
                    </a:p>
                  </a:txBody>
                  <a:tcPr marL="10063" marR="10063" marT="0" marB="0">
                    <a:solidFill>
                      <a:srgbClr val="C00000"/>
                    </a:solidFill>
                  </a:tcPr>
                </a:tc>
                <a:tc>
                  <a:txBody>
                    <a:bodyPr/>
                    <a:lstStyle/>
                    <a:p>
                      <a:pPr algn="ctr"/>
                      <a:r>
                        <a:rPr lang="en-US" sz="2600" b="1" i="1" dirty="0" smtClean="0">
                          <a:effectLst/>
                          <a:latin typeface="+mn-lt"/>
                        </a:rPr>
                        <a:t>67.9 (9.4)</a:t>
                      </a:r>
                      <a:endParaRPr lang="en-US" sz="2600" b="1" i="1" dirty="0">
                        <a:effectLst/>
                        <a:latin typeface="+mn-lt"/>
                      </a:endParaRPr>
                    </a:p>
                  </a:txBody>
                  <a:tcPr marL="10063" marR="10063" marT="0" marB="0"/>
                </a:tc>
                <a:tc>
                  <a:txBody>
                    <a:bodyPr/>
                    <a:lstStyle/>
                    <a:p>
                      <a:pPr algn="ctr"/>
                      <a:r>
                        <a:rPr lang="en-US" sz="2000" b="1" i="1" dirty="0" smtClean="0">
                          <a:effectLst/>
                          <a:latin typeface="+mn-lt"/>
                        </a:rPr>
                        <a:t>67.9 (9.4)</a:t>
                      </a:r>
                      <a:endParaRPr lang="en-US" sz="2000" b="1" i="1" dirty="0">
                        <a:effectLst/>
                        <a:latin typeface="+mn-lt"/>
                      </a:endParaRPr>
                    </a:p>
                  </a:txBody>
                  <a:tcPr marL="10063" marR="10063" marT="0" marB="0"/>
                </a:tc>
                <a:tc>
                  <a:txBody>
                    <a:bodyPr/>
                    <a:lstStyle/>
                    <a:p>
                      <a:pPr algn="ctr"/>
                      <a:r>
                        <a:rPr lang="en-US" sz="2000" b="1" i="1" dirty="0" smtClean="0">
                          <a:effectLst/>
                          <a:latin typeface="+mn-lt"/>
                        </a:rPr>
                        <a:t>67.9 (9.5)</a:t>
                      </a:r>
                      <a:endParaRPr lang="en-US" sz="2000" b="1" i="1" dirty="0">
                        <a:effectLst/>
                        <a:latin typeface="+mn-lt"/>
                      </a:endParaRPr>
                    </a:p>
                  </a:txBody>
                  <a:tcPr marL="10063" marR="10063" marT="0" marB="0"/>
                </a:tc>
              </a:tr>
              <a:tr h="400050">
                <a:tc>
                  <a:txBody>
                    <a:bodyPr/>
                    <a:lstStyle/>
                    <a:p>
                      <a:pPr algn="l"/>
                      <a:r>
                        <a:rPr lang="en-US" sz="2400" i="1" dirty="0" smtClean="0">
                          <a:effectLst/>
                          <a:latin typeface="+mn-lt"/>
                        </a:rPr>
                        <a:t> </a:t>
                      </a:r>
                      <a:r>
                        <a:rPr lang="en-US" sz="2400" i="1" baseline="0" dirty="0" smtClean="0">
                          <a:effectLst/>
                          <a:latin typeface="+mn-lt"/>
                        </a:rPr>
                        <a:t>     </a:t>
                      </a:r>
                      <a:r>
                        <a:rPr lang="en-US" sz="2400" i="1" dirty="0" smtClean="0">
                          <a:effectLst/>
                          <a:latin typeface="+mn-lt"/>
                        </a:rPr>
                        <a:t>% ≥75 years</a:t>
                      </a:r>
                      <a:endParaRPr lang="en-US" sz="2400" i="1" dirty="0">
                        <a:effectLst/>
                        <a:latin typeface="+mn-lt"/>
                      </a:endParaRPr>
                    </a:p>
                  </a:txBody>
                  <a:tcPr marL="10063" marR="10063" marT="0" marB="0">
                    <a:solidFill>
                      <a:srgbClr val="C00000"/>
                    </a:solidFill>
                  </a:tcPr>
                </a:tc>
                <a:tc>
                  <a:txBody>
                    <a:bodyPr/>
                    <a:lstStyle/>
                    <a:p>
                      <a:pPr algn="ctr"/>
                      <a:r>
                        <a:rPr lang="en-US" sz="2600" b="1" i="1" dirty="0" smtClean="0">
                          <a:effectLst/>
                          <a:latin typeface="+mn-lt"/>
                        </a:rPr>
                        <a:t>28.2%</a:t>
                      </a:r>
                      <a:endParaRPr lang="en-US" sz="2600" b="1" i="1" dirty="0">
                        <a:effectLst/>
                        <a:latin typeface="+mn-lt"/>
                      </a:endParaRPr>
                    </a:p>
                  </a:txBody>
                  <a:tcPr marL="10063" marR="10063" marT="0" marB="0"/>
                </a:tc>
                <a:tc>
                  <a:txBody>
                    <a:bodyPr/>
                    <a:lstStyle/>
                    <a:p>
                      <a:pPr algn="ctr"/>
                      <a:r>
                        <a:rPr lang="en-US" sz="2000" b="1" i="1" dirty="0" smtClean="0">
                          <a:effectLst/>
                          <a:latin typeface="+mn-lt"/>
                        </a:rPr>
                        <a:t>28.2%</a:t>
                      </a:r>
                      <a:endParaRPr lang="en-US" sz="2000" b="1" i="1" dirty="0">
                        <a:effectLst/>
                        <a:latin typeface="+mn-lt"/>
                      </a:endParaRPr>
                    </a:p>
                  </a:txBody>
                  <a:tcPr marL="10063" marR="10063" marT="0" marB="0"/>
                </a:tc>
                <a:tc>
                  <a:txBody>
                    <a:bodyPr/>
                    <a:lstStyle/>
                    <a:p>
                      <a:pPr algn="ctr"/>
                      <a:r>
                        <a:rPr lang="en-US" sz="2000" b="1" i="1" dirty="0" smtClean="0">
                          <a:effectLst/>
                          <a:latin typeface="+mn-lt"/>
                        </a:rPr>
                        <a:t>28.2%</a:t>
                      </a:r>
                      <a:endParaRPr lang="en-US" sz="2000" b="1" i="1" dirty="0">
                        <a:effectLst/>
                        <a:latin typeface="+mn-lt"/>
                      </a:endParaRPr>
                    </a:p>
                  </a:txBody>
                  <a:tcPr marL="10063" marR="10063" marT="0" marB="0"/>
                </a:tc>
              </a:tr>
              <a:tr h="400050">
                <a:tc>
                  <a:txBody>
                    <a:bodyPr/>
                    <a:lstStyle/>
                    <a:p>
                      <a:pPr algn="l"/>
                      <a:r>
                        <a:rPr lang="en-US" sz="2400" i="1" dirty="0" smtClean="0">
                          <a:effectLst/>
                          <a:latin typeface="+mn-lt"/>
                        </a:rPr>
                        <a:t> Female, %</a:t>
                      </a:r>
                      <a:endParaRPr lang="en-US" sz="2400" i="1" dirty="0">
                        <a:effectLst/>
                        <a:latin typeface="+mn-lt"/>
                      </a:endParaRPr>
                    </a:p>
                  </a:txBody>
                  <a:tcPr marL="10063" marR="10063" marT="0" marB="0">
                    <a:solidFill>
                      <a:srgbClr val="C00000"/>
                    </a:solidFill>
                  </a:tcPr>
                </a:tc>
                <a:tc>
                  <a:txBody>
                    <a:bodyPr/>
                    <a:lstStyle/>
                    <a:p>
                      <a:pPr algn="ctr"/>
                      <a:r>
                        <a:rPr lang="en-US" sz="2600" b="1" i="1" dirty="0" smtClean="0">
                          <a:effectLst/>
                          <a:latin typeface="+mn-lt"/>
                        </a:rPr>
                        <a:t>35.6%</a:t>
                      </a:r>
                      <a:endParaRPr lang="en-US" sz="2600" b="1" i="1" dirty="0">
                        <a:effectLst/>
                        <a:latin typeface="+mn-lt"/>
                      </a:endParaRPr>
                    </a:p>
                  </a:txBody>
                  <a:tcPr marL="10063" marR="10063" marT="0" marB="0"/>
                </a:tc>
                <a:tc>
                  <a:txBody>
                    <a:bodyPr/>
                    <a:lstStyle/>
                    <a:p>
                      <a:pPr algn="ctr"/>
                      <a:r>
                        <a:rPr lang="en-US" sz="2000" b="1" i="1" dirty="0" smtClean="0">
                          <a:effectLst/>
                          <a:latin typeface="+mn-lt"/>
                        </a:rPr>
                        <a:t>36.0%</a:t>
                      </a:r>
                      <a:endParaRPr lang="en-US" sz="2000" b="1" i="1" dirty="0">
                        <a:effectLst/>
                        <a:latin typeface="+mn-lt"/>
                      </a:endParaRPr>
                    </a:p>
                  </a:txBody>
                  <a:tcPr marL="10063" marR="10063" marT="0" marB="0"/>
                </a:tc>
                <a:tc>
                  <a:txBody>
                    <a:bodyPr/>
                    <a:lstStyle/>
                    <a:p>
                      <a:pPr algn="ctr"/>
                      <a:r>
                        <a:rPr lang="en-US" sz="2000" b="1" i="1" dirty="0" smtClean="0">
                          <a:effectLst/>
                          <a:latin typeface="+mn-lt"/>
                        </a:rPr>
                        <a:t>35.2%</a:t>
                      </a:r>
                      <a:endParaRPr lang="en-US" sz="2000" b="1" i="1" dirty="0">
                        <a:effectLst/>
                        <a:latin typeface="+mn-lt"/>
                      </a:endParaRPr>
                    </a:p>
                  </a:txBody>
                  <a:tcPr marL="10063" marR="10063" marT="0" marB="0"/>
                </a:tc>
              </a:tr>
              <a:tr h="400050">
                <a:tc>
                  <a:txBody>
                    <a:bodyPr/>
                    <a:lstStyle/>
                    <a:p>
                      <a:pPr algn="l"/>
                      <a:r>
                        <a:rPr lang="en-US" sz="2400" i="1" dirty="0" smtClean="0">
                          <a:effectLst/>
                          <a:latin typeface="+mn-lt"/>
                        </a:rPr>
                        <a:t> White, %</a:t>
                      </a:r>
                      <a:endParaRPr lang="en-US" sz="2400" i="1" dirty="0">
                        <a:effectLst/>
                        <a:latin typeface="+mn-lt"/>
                      </a:endParaRPr>
                    </a:p>
                  </a:txBody>
                  <a:tcPr marL="10063" marR="10063" marT="0" marB="0">
                    <a:solidFill>
                      <a:srgbClr val="C00000"/>
                    </a:solidFill>
                  </a:tcPr>
                </a:tc>
                <a:tc>
                  <a:txBody>
                    <a:bodyPr/>
                    <a:lstStyle/>
                    <a:p>
                      <a:pPr algn="ctr"/>
                      <a:r>
                        <a:rPr lang="en-US" sz="2600" b="1" i="1" dirty="0" smtClean="0">
                          <a:effectLst/>
                          <a:latin typeface="+mn-lt"/>
                        </a:rPr>
                        <a:t>57.7%</a:t>
                      </a:r>
                      <a:endParaRPr lang="en-US" sz="2600" b="1" i="1" dirty="0">
                        <a:effectLst/>
                        <a:latin typeface="+mn-lt"/>
                      </a:endParaRPr>
                    </a:p>
                  </a:txBody>
                  <a:tcPr marL="10063" marR="10063" marT="0" marB="0"/>
                </a:tc>
                <a:tc>
                  <a:txBody>
                    <a:bodyPr/>
                    <a:lstStyle/>
                    <a:p>
                      <a:pPr algn="ctr"/>
                      <a:r>
                        <a:rPr lang="en-US" sz="2000" b="1" i="1" dirty="0" smtClean="0">
                          <a:effectLst/>
                          <a:latin typeface="+mn-lt"/>
                        </a:rPr>
                        <a:t>57.7%</a:t>
                      </a:r>
                      <a:endParaRPr lang="en-US" sz="2000" b="1" i="1" dirty="0">
                        <a:effectLst/>
                        <a:latin typeface="+mn-lt"/>
                      </a:endParaRPr>
                    </a:p>
                  </a:txBody>
                  <a:tcPr marL="10063" marR="10063" marT="0" marB="0"/>
                </a:tc>
                <a:tc>
                  <a:txBody>
                    <a:bodyPr/>
                    <a:lstStyle/>
                    <a:p>
                      <a:pPr algn="ctr"/>
                      <a:r>
                        <a:rPr lang="en-US" sz="2000" b="1" i="1" dirty="0" smtClean="0">
                          <a:effectLst/>
                          <a:latin typeface="+mn-lt"/>
                        </a:rPr>
                        <a:t>57.7%</a:t>
                      </a:r>
                      <a:endParaRPr lang="en-US" sz="2000" b="1" i="1" dirty="0">
                        <a:effectLst/>
                        <a:latin typeface="+mn-lt"/>
                      </a:endParaRPr>
                    </a:p>
                  </a:txBody>
                  <a:tcPr marL="10063" marR="10063" marT="0" marB="0"/>
                </a:tc>
              </a:tr>
              <a:tr h="400050">
                <a:tc>
                  <a:txBody>
                    <a:bodyPr/>
                    <a:lstStyle/>
                    <a:p>
                      <a:pPr algn="l"/>
                      <a:r>
                        <a:rPr lang="en-US" sz="2400" i="1" dirty="0" smtClean="0">
                          <a:effectLst/>
                          <a:latin typeface="+mn-lt"/>
                        </a:rPr>
                        <a:t> African-American, %</a:t>
                      </a:r>
                      <a:endParaRPr lang="en-US" sz="2400" i="1" dirty="0">
                        <a:effectLst/>
                        <a:latin typeface="+mn-lt"/>
                      </a:endParaRPr>
                    </a:p>
                  </a:txBody>
                  <a:tcPr marL="10063" marR="10063" marT="0" marB="0">
                    <a:solidFill>
                      <a:srgbClr val="C00000"/>
                    </a:solidFill>
                  </a:tcPr>
                </a:tc>
                <a:tc>
                  <a:txBody>
                    <a:bodyPr/>
                    <a:lstStyle/>
                    <a:p>
                      <a:pPr algn="ctr"/>
                      <a:r>
                        <a:rPr lang="en-US" sz="2600" b="1" i="1" dirty="0" smtClean="0">
                          <a:effectLst/>
                          <a:latin typeface="+mn-lt"/>
                        </a:rPr>
                        <a:t>29.9%</a:t>
                      </a:r>
                      <a:endParaRPr lang="en-US" sz="2600" b="1" i="1" dirty="0">
                        <a:effectLst/>
                        <a:latin typeface="+mn-lt"/>
                      </a:endParaRPr>
                    </a:p>
                  </a:txBody>
                  <a:tcPr marL="10063" marR="10063" marT="0" marB="0"/>
                </a:tc>
                <a:tc>
                  <a:txBody>
                    <a:bodyPr/>
                    <a:lstStyle/>
                    <a:p>
                      <a:pPr algn="ctr"/>
                      <a:r>
                        <a:rPr lang="en-US" sz="2000" b="1" i="1" dirty="0" smtClean="0">
                          <a:effectLst/>
                          <a:latin typeface="+mn-lt"/>
                        </a:rPr>
                        <a:t>29.5%</a:t>
                      </a:r>
                      <a:endParaRPr lang="en-US" sz="2000" b="1" i="1" dirty="0">
                        <a:effectLst/>
                        <a:latin typeface="+mn-lt"/>
                      </a:endParaRPr>
                    </a:p>
                  </a:txBody>
                  <a:tcPr marL="10063" marR="10063" marT="0" marB="0"/>
                </a:tc>
                <a:tc>
                  <a:txBody>
                    <a:bodyPr/>
                    <a:lstStyle/>
                    <a:p>
                      <a:pPr algn="ctr"/>
                      <a:r>
                        <a:rPr lang="en-US" sz="2000" b="1" i="1" dirty="0" smtClean="0">
                          <a:effectLst/>
                          <a:latin typeface="+mn-lt"/>
                        </a:rPr>
                        <a:t>30.4%</a:t>
                      </a:r>
                      <a:endParaRPr lang="en-US" sz="2000" b="1" i="1" dirty="0">
                        <a:effectLst/>
                        <a:latin typeface="+mn-lt"/>
                      </a:endParaRPr>
                    </a:p>
                  </a:txBody>
                  <a:tcPr marL="10063" marR="10063" marT="0" marB="0"/>
                </a:tc>
              </a:tr>
              <a:tr h="400050">
                <a:tc>
                  <a:txBody>
                    <a:bodyPr/>
                    <a:lstStyle/>
                    <a:p>
                      <a:pPr algn="l"/>
                      <a:r>
                        <a:rPr lang="en-US" sz="2400" i="1" dirty="0" smtClean="0">
                          <a:effectLst/>
                          <a:latin typeface="+mn-lt"/>
                        </a:rPr>
                        <a:t> Hispanic,</a:t>
                      </a:r>
                      <a:r>
                        <a:rPr lang="en-US" sz="2400" i="1" baseline="0" dirty="0" smtClean="0">
                          <a:effectLst/>
                          <a:latin typeface="+mn-lt"/>
                        </a:rPr>
                        <a:t> %</a:t>
                      </a:r>
                      <a:endParaRPr lang="en-US" sz="2400" i="1" dirty="0">
                        <a:effectLst/>
                        <a:latin typeface="+mn-lt"/>
                      </a:endParaRPr>
                    </a:p>
                  </a:txBody>
                  <a:tcPr marL="10063" marR="10063" marT="0" marB="0">
                    <a:solidFill>
                      <a:srgbClr val="C00000"/>
                    </a:solidFill>
                  </a:tcPr>
                </a:tc>
                <a:tc>
                  <a:txBody>
                    <a:bodyPr/>
                    <a:lstStyle/>
                    <a:p>
                      <a:pPr algn="ctr"/>
                      <a:r>
                        <a:rPr lang="en-US" sz="2600" b="1" i="1" dirty="0" smtClean="0">
                          <a:effectLst/>
                          <a:latin typeface="+mn-lt"/>
                        </a:rPr>
                        <a:t>10.5%</a:t>
                      </a:r>
                      <a:endParaRPr lang="en-US" sz="2600" b="1" i="1" dirty="0">
                        <a:effectLst/>
                        <a:latin typeface="+mn-lt"/>
                      </a:endParaRPr>
                    </a:p>
                  </a:txBody>
                  <a:tcPr marL="10063" marR="10063" marT="0" marB="0"/>
                </a:tc>
                <a:tc>
                  <a:txBody>
                    <a:bodyPr/>
                    <a:lstStyle/>
                    <a:p>
                      <a:pPr algn="ctr"/>
                      <a:r>
                        <a:rPr lang="en-US" sz="2000" b="1" i="1" dirty="0" smtClean="0">
                          <a:effectLst/>
                          <a:latin typeface="+mn-lt"/>
                        </a:rPr>
                        <a:t>10.8%</a:t>
                      </a:r>
                      <a:endParaRPr lang="en-US" sz="2000" b="1" i="1" dirty="0">
                        <a:effectLst/>
                        <a:latin typeface="+mn-lt"/>
                      </a:endParaRPr>
                    </a:p>
                  </a:txBody>
                  <a:tcPr marL="10063" marR="10063" marT="0" marB="0"/>
                </a:tc>
                <a:tc>
                  <a:txBody>
                    <a:bodyPr/>
                    <a:lstStyle/>
                    <a:p>
                      <a:pPr algn="ctr"/>
                      <a:r>
                        <a:rPr lang="en-US" sz="2000" b="1" i="1" dirty="0" smtClean="0">
                          <a:effectLst/>
                          <a:latin typeface="+mn-lt"/>
                        </a:rPr>
                        <a:t>10.3%</a:t>
                      </a:r>
                      <a:endParaRPr lang="en-US" sz="2000" b="1" i="1" dirty="0">
                        <a:effectLst/>
                        <a:latin typeface="+mn-lt"/>
                      </a:endParaRPr>
                    </a:p>
                  </a:txBody>
                  <a:tcPr marL="10063" marR="10063" marT="0" marB="0"/>
                </a:tc>
              </a:tr>
              <a:tr h="400050">
                <a:tc>
                  <a:txBody>
                    <a:bodyPr/>
                    <a:lstStyle/>
                    <a:p>
                      <a:pPr algn="l"/>
                      <a:r>
                        <a:rPr lang="en-US" sz="2400" i="1" dirty="0" smtClean="0">
                          <a:effectLst/>
                          <a:latin typeface="+mn-lt"/>
                        </a:rPr>
                        <a:t> Prior CVD, %</a:t>
                      </a:r>
                      <a:endParaRPr lang="en-US" sz="2400" i="1" dirty="0">
                        <a:effectLst/>
                        <a:latin typeface="+mn-lt"/>
                      </a:endParaRPr>
                    </a:p>
                  </a:txBody>
                  <a:tcPr marL="10063" marR="10063" marT="0" marB="0">
                    <a:solidFill>
                      <a:srgbClr val="C00000"/>
                    </a:solidFill>
                  </a:tcPr>
                </a:tc>
                <a:tc>
                  <a:txBody>
                    <a:bodyPr/>
                    <a:lstStyle/>
                    <a:p>
                      <a:pPr algn="ctr"/>
                      <a:r>
                        <a:rPr lang="en-US" sz="2600" b="1" i="1" dirty="0" smtClean="0">
                          <a:effectLst/>
                          <a:latin typeface="+mn-lt"/>
                        </a:rPr>
                        <a:t>20.1%</a:t>
                      </a:r>
                      <a:endParaRPr lang="en-US" sz="2600" b="1" i="1" dirty="0">
                        <a:effectLst/>
                        <a:latin typeface="+mn-lt"/>
                      </a:endParaRPr>
                    </a:p>
                  </a:txBody>
                  <a:tcPr marL="10063" marR="10063" marT="0" marB="0"/>
                </a:tc>
                <a:tc>
                  <a:txBody>
                    <a:bodyPr/>
                    <a:lstStyle/>
                    <a:p>
                      <a:pPr algn="ctr"/>
                      <a:r>
                        <a:rPr lang="en-US" sz="2000" b="1" i="1" dirty="0" smtClean="0">
                          <a:effectLst/>
                          <a:latin typeface="+mn-lt"/>
                        </a:rPr>
                        <a:t>20.1%</a:t>
                      </a:r>
                      <a:endParaRPr lang="en-US" sz="2000" b="1" i="1" dirty="0">
                        <a:effectLst/>
                        <a:latin typeface="+mn-lt"/>
                      </a:endParaRPr>
                    </a:p>
                  </a:txBody>
                  <a:tcPr marL="10063" marR="10063" marT="0" marB="0"/>
                </a:tc>
                <a:tc>
                  <a:txBody>
                    <a:bodyPr/>
                    <a:lstStyle/>
                    <a:p>
                      <a:pPr algn="ctr"/>
                      <a:r>
                        <a:rPr lang="en-US" sz="2000" b="1" i="1" dirty="0" smtClean="0">
                          <a:effectLst/>
                          <a:latin typeface="+mn-lt"/>
                        </a:rPr>
                        <a:t>20.0%</a:t>
                      </a:r>
                      <a:endParaRPr lang="en-US" sz="2000" b="1" i="1" dirty="0">
                        <a:effectLst/>
                        <a:latin typeface="+mn-lt"/>
                      </a:endParaRPr>
                    </a:p>
                  </a:txBody>
                  <a:tcPr marL="10063" marR="10063" marT="0" marB="0"/>
                </a:tc>
              </a:tr>
              <a:tr h="742950">
                <a:tc>
                  <a:txBody>
                    <a:bodyPr/>
                    <a:lstStyle/>
                    <a:p>
                      <a:pPr algn="l"/>
                      <a:r>
                        <a:rPr lang="en-US" sz="2400" i="1" dirty="0" smtClean="0">
                          <a:effectLst/>
                          <a:latin typeface="+mn-lt"/>
                        </a:rPr>
                        <a:t> Mean 10-year</a:t>
                      </a:r>
                      <a:r>
                        <a:rPr lang="en-US" sz="2400" i="1" baseline="0" dirty="0" smtClean="0">
                          <a:effectLst/>
                          <a:latin typeface="+mn-lt"/>
                        </a:rPr>
                        <a:t> Framingham CVD risk, %</a:t>
                      </a:r>
                      <a:endParaRPr lang="en-US" sz="2400" i="1" dirty="0">
                        <a:effectLst/>
                        <a:latin typeface="+mn-lt"/>
                      </a:endParaRPr>
                    </a:p>
                  </a:txBody>
                  <a:tcPr marL="10063" marR="10063" marT="0" marB="0">
                    <a:solidFill>
                      <a:srgbClr val="C00000"/>
                    </a:solidFill>
                  </a:tcPr>
                </a:tc>
                <a:tc>
                  <a:txBody>
                    <a:bodyPr/>
                    <a:lstStyle/>
                    <a:p>
                      <a:pPr algn="ctr"/>
                      <a:r>
                        <a:rPr lang="en-US" sz="2600" b="1" i="1" dirty="0" smtClean="0">
                          <a:effectLst/>
                          <a:latin typeface="+mn-lt"/>
                        </a:rPr>
                        <a:t>20.1%</a:t>
                      </a:r>
                      <a:endParaRPr lang="en-US" sz="2600" b="1" i="1" dirty="0">
                        <a:effectLst/>
                        <a:latin typeface="+mn-lt"/>
                      </a:endParaRPr>
                    </a:p>
                  </a:txBody>
                  <a:tcPr marL="10063" marR="10063" marT="0" marB="0"/>
                </a:tc>
                <a:tc>
                  <a:txBody>
                    <a:bodyPr/>
                    <a:lstStyle/>
                    <a:p>
                      <a:pPr algn="ctr"/>
                      <a:r>
                        <a:rPr lang="en-US" sz="2000" b="1" i="1" dirty="0" smtClean="0">
                          <a:effectLst/>
                          <a:latin typeface="+mn-lt"/>
                        </a:rPr>
                        <a:t>20.1% </a:t>
                      </a:r>
                      <a:endParaRPr lang="en-US" sz="2000" b="1" i="1" dirty="0">
                        <a:effectLst/>
                        <a:latin typeface="+mn-lt"/>
                      </a:endParaRPr>
                    </a:p>
                  </a:txBody>
                  <a:tcPr marL="10063" marR="10063" marT="0" marB="0"/>
                </a:tc>
                <a:tc>
                  <a:txBody>
                    <a:bodyPr/>
                    <a:lstStyle/>
                    <a:p>
                      <a:pPr algn="ctr"/>
                      <a:r>
                        <a:rPr lang="en-US" sz="2000" b="1" i="1" dirty="0" smtClean="0">
                          <a:effectLst/>
                          <a:latin typeface="+mn-lt"/>
                        </a:rPr>
                        <a:t>20.1%</a:t>
                      </a:r>
                      <a:endParaRPr lang="en-US" sz="2000" b="1" i="1" dirty="0">
                        <a:effectLst/>
                        <a:latin typeface="+mn-lt"/>
                      </a:endParaRPr>
                    </a:p>
                  </a:txBody>
                  <a:tcPr marL="10063" marR="10063" marT="0" marB="0"/>
                </a:tc>
              </a:tr>
              <a:tr h="400050">
                <a:tc>
                  <a:txBody>
                    <a:bodyPr/>
                    <a:lstStyle/>
                    <a:p>
                      <a:pPr algn="l"/>
                      <a:r>
                        <a:rPr lang="en-US" sz="2400" i="1" dirty="0" smtClean="0">
                          <a:effectLst/>
                          <a:latin typeface="+mn-lt"/>
                        </a:rPr>
                        <a:t> T</a:t>
                      </a:r>
                      <a:r>
                        <a:rPr lang="en-US" sz="2400" i="1" baseline="0" dirty="0" smtClean="0">
                          <a:effectLst/>
                          <a:latin typeface="+mn-lt"/>
                        </a:rPr>
                        <a:t>aking </a:t>
                      </a:r>
                      <a:r>
                        <a:rPr lang="en-US" sz="2400" i="1" dirty="0" smtClean="0">
                          <a:effectLst/>
                          <a:latin typeface="+mn-lt"/>
                        </a:rPr>
                        <a:t>antihypertensive meds, % </a:t>
                      </a:r>
                      <a:endParaRPr lang="en-US" sz="2400" i="1" dirty="0">
                        <a:effectLst/>
                        <a:latin typeface="+mn-lt"/>
                      </a:endParaRPr>
                    </a:p>
                  </a:txBody>
                  <a:tcPr marL="10063" marR="10063" marT="0" marB="0">
                    <a:solidFill>
                      <a:srgbClr val="C00000"/>
                    </a:solidFill>
                  </a:tcPr>
                </a:tc>
                <a:tc>
                  <a:txBody>
                    <a:bodyPr/>
                    <a:lstStyle/>
                    <a:p>
                      <a:pPr algn="ctr"/>
                      <a:r>
                        <a:rPr lang="en-US" sz="2600" b="1" i="1" dirty="0" smtClean="0">
                          <a:effectLst/>
                          <a:latin typeface="+mn-lt"/>
                        </a:rPr>
                        <a:t>90.6%</a:t>
                      </a:r>
                      <a:endParaRPr lang="en-US" sz="2600" b="1" i="1" dirty="0">
                        <a:effectLst/>
                        <a:latin typeface="+mn-lt"/>
                      </a:endParaRPr>
                    </a:p>
                  </a:txBody>
                  <a:tcPr marL="10063" marR="10063" marT="0" marB="0"/>
                </a:tc>
                <a:tc>
                  <a:txBody>
                    <a:bodyPr/>
                    <a:lstStyle/>
                    <a:p>
                      <a:pPr algn="ctr"/>
                      <a:r>
                        <a:rPr lang="en-US" sz="2000" b="1" i="1" dirty="0" smtClean="0">
                          <a:effectLst/>
                          <a:latin typeface="+mn-lt"/>
                        </a:rPr>
                        <a:t>90.8%</a:t>
                      </a:r>
                      <a:endParaRPr lang="en-US" sz="2000" b="1" i="1" dirty="0">
                        <a:effectLst/>
                        <a:latin typeface="+mn-lt"/>
                      </a:endParaRPr>
                    </a:p>
                  </a:txBody>
                  <a:tcPr marL="10063" marR="10063" marT="0" marB="0"/>
                </a:tc>
                <a:tc>
                  <a:txBody>
                    <a:bodyPr/>
                    <a:lstStyle/>
                    <a:p>
                      <a:pPr algn="ctr"/>
                      <a:r>
                        <a:rPr lang="en-US" sz="2000" b="1" i="1" dirty="0" smtClean="0">
                          <a:effectLst/>
                          <a:latin typeface="+mn-lt"/>
                        </a:rPr>
                        <a:t>90.4%</a:t>
                      </a:r>
                      <a:endParaRPr lang="en-US" sz="2000" b="1" i="1" dirty="0">
                        <a:effectLst/>
                        <a:latin typeface="+mn-lt"/>
                      </a:endParaRPr>
                    </a:p>
                  </a:txBody>
                  <a:tcPr marL="10063" marR="10063" marT="0" marB="0"/>
                </a:tc>
              </a:tr>
              <a:tr h="742950">
                <a:tc>
                  <a:txBody>
                    <a:bodyPr/>
                    <a:lstStyle/>
                    <a:p>
                      <a:pPr algn="l"/>
                      <a:r>
                        <a:rPr lang="en-US" sz="2400" i="1" dirty="0" smtClean="0">
                          <a:effectLst/>
                          <a:latin typeface="+mn-lt"/>
                        </a:rPr>
                        <a:t> Mean (SD) number of antihypertensive meds</a:t>
                      </a:r>
                      <a:endParaRPr lang="en-US" sz="2400" i="1" dirty="0">
                        <a:effectLst/>
                        <a:latin typeface="+mn-lt"/>
                      </a:endParaRPr>
                    </a:p>
                  </a:txBody>
                  <a:tcPr marL="10063" marR="10063" marT="0" marB="0">
                    <a:solidFill>
                      <a:srgbClr val="C00000"/>
                    </a:solidFill>
                  </a:tcPr>
                </a:tc>
                <a:tc>
                  <a:txBody>
                    <a:bodyPr/>
                    <a:lstStyle/>
                    <a:p>
                      <a:pPr algn="ctr"/>
                      <a:r>
                        <a:rPr lang="en-US" sz="2600" b="1" i="1" dirty="0" smtClean="0">
                          <a:effectLst/>
                          <a:latin typeface="+mn-lt"/>
                        </a:rPr>
                        <a:t>1.8 (1.0)</a:t>
                      </a:r>
                      <a:endParaRPr lang="en-US" sz="2600" b="1" i="1" dirty="0">
                        <a:effectLst/>
                        <a:latin typeface="+mn-lt"/>
                      </a:endParaRPr>
                    </a:p>
                  </a:txBody>
                  <a:tcPr marL="10063" marR="10063" marT="0" marB="0"/>
                </a:tc>
                <a:tc>
                  <a:txBody>
                    <a:bodyPr/>
                    <a:lstStyle/>
                    <a:p>
                      <a:pPr algn="ctr"/>
                      <a:r>
                        <a:rPr lang="en-US" sz="2000" b="1" i="1" dirty="0" smtClean="0">
                          <a:effectLst/>
                          <a:latin typeface="+mn-lt"/>
                        </a:rPr>
                        <a:t>1.8 (1.0)</a:t>
                      </a:r>
                      <a:endParaRPr lang="en-US" sz="2000" b="1" i="1" dirty="0">
                        <a:effectLst/>
                        <a:latin typeface="+mn-lt"/>
                      </a:endParaRPr>
                    </a:p>
                  </a:txBody>
                  <a:tcPr marL="10063" marR="10063" marT="0" marB="0"/>
                </a:tc>
                <a:tc>
                  <a:txBody>
                    <a:bodyPr/>
                    <a:lstStyle/>
                    <a:p>
                      <a:pPr algn="ctr"/>
                      <a:r>
                        <a:rPr lang="en-US" sz="2000" b="1" i="1" dirty="0" smtClean="0">
                          <a:effectLst/>
                          <a:latin typeface="+mn-lt"/>
                        </a:rPr>
                        <a:t>1.8 (1.0)</a:t>
                      </a:r>
                      <a:endParaRPr lang="en-US" sz="2000" b="1" i="1" dirty="0">
                        <a:effectLst/>
                        <a:latin typeface="+mn-lt"/>
                      </a:endParaRPr>
                    </a:p>
                  </a:txBody>
                  <a:tcPr marL="10063" marR="10063" marT="0" marB="0"/>
                </a:tc>
              </a:tr>
              <a:tr h="400050">
                <a:tc>
                  <a:txBody>
                    <a:bodyPr/>
                    <a:lstStyle/>
                    <a:p>
                      <a:pPr algn="l"/>
                      <a:r>
                        <a:rPr lang="en-US" sz="2400" i="1" dirty="0" smtClean="0">
                          <a:effectLst/>
                          <a:latin typeface="+mn-lt"/>
                        </a:rPr>
                        <a:t> Mean (SD) Baseline BP, mm Hg</a:t>
                      </a:r>
                      <a:endParaRPr lang="en-US" sz="2400" i="1" dirty="0">
                        <a:effectLst/>
                        <a:latin typeface="+mn-lt"/>
                      </a:endParaRPr>
                    </a:p>
                  </a:txBody>
                  <a:tcPr marL="10063" marR="10063" marT="0" marB="0">
                    <a:solidFill>
                      <a:srgbClr val="C00000"/>
                    </a:solidFill>
                  </a:tcPr>
                </a:tc>
                <a:tc gridSpan="3">
                  <a:txBody>
                    <a:bodyPr/>
                    <a:lstStyle/>
                    <a:p>
                      <a:pPr algn="ctr"/>
                      <a:endParaRPr lang="en-US" sz="2600" b="1" i="1" dirty="0">
                        <a:effectLst/>
                        <a:latin typeface="+mn-lt"/>
                      </a:endParaRPr>
                    </a:p>
                  </a:txBody>
                  <a:tcPr marL="10063" marR="10063" marT="0" marB="0"/>
                </a:tc>
                <a:tc hMerge="1">
                  <a:txBody>
                    <a:bodyPr/>
                    <a:lstStyle/>
                    <a:p>
                      <a:pPr algn="ctr"/>
                      <a:endParaRPr lang="en-US" sz="2000" b="1" i="1" dirty="0">
                        <a:effectLst/>
                        <a:latin typeface="+mn-lt"/>
                      </a:endParaRPr>
                    </a:p>
                  </a:txBody>
                  <a:tcPr marL="13417" marR="13417" marT="0" marB="0"/>
                </a:tc>
                <a:tc hMerge="1">
                  <a:txBody>
                    <a:bodyPr/>
                    <a:lstStyle/>
                    <a:p>
                      <a:pPr algn="ctr"/>
                      <a:endParaRPr lang="en-US" sz="2000" b="1" i="1" dirty="0">
                        <a:effectLst/>
                        <a:latin typeface="+mn-lt"/>
                      </a:endParaRPr>
                    </a:p>
                  </a:txBody>
                  <a:tcPr marL="13417" marR="13417" marT="0" marB="0"/>
                </a:tc>
              </a:tr>
              <a:tr h="400050">
                <a:tc>
                  <a:txBody>
                    <a:bodyPr/>
                    <a:lstStyle/>
                    <a:p>
                      <a:pPr algn="l"/>
                      <a:r>
                        <a:rPr lang="en-US" sz="2400" i="1" dirty="0">
                          <a:effectLst/>
                          <a:latin typeface="+mn-lt"/>
                        </a:rPr>
                        <a:t>   </a:t>
                      </a:r>
                      <a:r>
                        <a:rPr lang="en-US" sz="2400" i="1" dirty="0" smtClean="0">
                          <a:effectLst/>
                          <a:latin typeface="+mn-lt"/>
                        </a:rPr>
                        <a:t> Systolic</a:t>
                      </a:r>
                      <a:endParaRPr lang="en-US" sz="2400" i="1" dirty="0">
                        <a:effectLst/>
                        <a:latin typeface="+mn-lt"/>
                      </a:endParaRPr>
                    </a:p>
                  </a:txBody>
                  <a:tcPr marL="10063" marR="10063" marT="0" marB="0">
                    <a:solidFill>
                      <a:srgbClr val="C00000"/>
                    </a:solidFill>
                  </a:tcPr>
                </a:tc>
                <a:tc>
                  <a:txBody>
                    <a:bodyPr/>
                    <a:lstStyle/>
                    <a:p>
                      <a:pPr algn="ctr"/>
                      <a:r>
                        <a:rPr lang="en-US" sz="2600" b="1" i="1" dirty="0">
                          <a:effectLst/>
                          <a:latin typeface="+mn-lt"/>
                        </a:rPr>
                        <a:t>139.7 (15.6)</a:t>
                      </a:r>
                    </a:p>
                  </a:txBody>
                  <a:tcPr marL="10063" marR="10063" marT="0" marB="0"/>
                </a:tc>
                <a:tc>
                  <a:txBody>
                    <a:bodyPr/>
                    <a:lstStyle/>
                    <a:p>
                      <a:pPr algn="ctr"/>
                      <a:r>
                        <a:rPr lang="en-US" sz="2000" b="1" i="1" dirty="0">
                          <a:effectLst/>
                          <a:latin typeface="+mn-lt"/>
                        </a:rPr>
                        <a:t>139.7 (15.8)</a:t>
                      </a:r>
                    </a:p>
                  </a:txBody>
                  <a:tcPr marL="10063" marR="10063" marT="0" marB="0"/>
                </a:tc>
                <a:tc>
                  <a:txBody>
                    <a:bodyPr/>
                    <a:lstStyle/>
                    <a:p>
                      <a:pPr algn="ctr"/>
                      <a:r>
                        <a:rPr lang="en-US" sz="2000" b="1" i="1" dirty="0">
                          <a:effectLst/>
                          <a:latin typeface="+mn-lt"/>
                        </a:rPr>
                        <a:t>139.7 (15.4)</a:t>
                      </a:r>
                    </a:p>
                  </a:txBody>
                  <a:tcPr marL="10063" marR="10063" marT="0" marB="0"/>
                </a:tc>
              </a:tr>
              <a:tr h="400050">
                <a:tc>
                  <a:txBody>
                    <a:bodyPr/>
                    <a:lstStyle/>
                    <a:p>
                      <a:pPr algn="l"/>
                      <a:r>
                        <a:rPr lang="en-US" sz="2400" i="1" dirty="0">
                          <a:effectLst/>
                          <a:latin typeface="+mn-lt"/>
                        </a:rPr>
                        <a:t>   </a:t>
                      </a:r>
                      <a:r>
                        <a:rPr lang="en-US" sz="2400" i="1" dirty="0" smtClean="0">
                          <a:effectLst/>
                          <a:latin typeface="+mn-lt"/>
                        </a:rPr>
                        <a:t> Diastolic</a:t>
                      </a:r>
                      <a:endParaRPr lang="en-US" sz="2400" i="1" dirty="0">
                        <a:effectLst/>
                        <a:latin typeface="+mn-lt"/>
                      </a:endParaRPr>
                    </a:p>
                  </a:txBody>
                  <a:tcPr marL="10063" marR="10063" marT="0" marB="0">
                    <a:solidFill>
                      <a:srgbClr val="C00000"/>
                    </a:solidFill>
                  </a:tcPr>
                </a:tc>
                <a:tc>
                  <a:txBody>
                    <a:bodyPr/>
                    <a:lstStyle/>
                    <a:p>
                      <a:pPr algn="ctr"/>
                      <a:r>
                        <a:rPr lang="en-US" sz="2600" b="1" i="1" dirty="0">
                          <a:effectLst/>
                          <a:latin typeface="+mn-lt"/>
                        </a:rPr>
                        <a:t>78.1 (11.9)</a:t>
                      </a:r>
                    </a:p>
                  </a:txBody>
                  <a:tcPr marL="10063" marR="10063" marT="0" marB="0"/>
                </a:tc>
                <a:tc>
                  <a:txBody>
                    <a:bodyPr/>
                    <a:lstStyle/>
                    <a:p>
                      <a:pPr algn="ctr"/>
                      <a:r>
                        <a:rPr lang="en-US" sz="2000" b="1" i="1">
                          <a:effectLst/>
                          <a:latin typeface="+mn-lt"/>
                        </a:rPr>
                        <a:t>78.2 (11.9)</a:t>
                      </a:r>
                    </a:p>
                  </a:txBody>
                  <a:tcPr marL="10063" marR="10063" marT="0" marB="0"/>
                </a:tc>
                <a:tc>
                  <a:txBody>
                    <a:bodyPr/>
                    <a:lstStyle/>
                    <a:p>
                      <a:pPr algn="ctr"/>
                      <a:r>
                        <a:rPr lang="en-US" sz="2000" b="1" i="1" dirty="0">
                          <a:effectLst/>
                          <a:latin typeface="+mn-lt"/>
                        </a:rPr>
                        <a:t>78.0 (12.0)</a:t>
                      </a:r>
                    </a:p>
                  </a:txBody>
                  <a:tcPr marL="10063" marR="10063" marT="0" marB="0"/>
                </a:tc>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 y="0"/>
            <a:ext cx="557695" cy="323850"/>
          </a:xfrm>
          <a:prstGeom prst="rect">
            <a:avLst/>
          </a:prstGeom>
        </p:spPr>
      </p:pic>
    </p:spTree>
    <p:extLst>
      <p:ext uri="{BB962C8B-B14F-4D97-AF65-F5344CB8AC3E}">
        <p14:creationId xmlns:p14="http://schemas.microsoft.com/office/powerpoint/2010/main" val="34655991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0" y="476672"/>
            <a:ext cx="9144000" cy="1144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9pPr>
          </a:lstStyle>
          <a:p>
            <a:pPr algn="ctr" defTabSz="409813" fontAlgn="base" hangingPunct="0">
              <a:lnSpc>
                <a:spcPct val="93000"/>
              </a:lnSpc>
              <a:spcBef>
                <a:spcPct val="0"/>
              </a:spcBef>
              <a:spcAft>
                <a:spcPct val="0"/>
              </a:spcAft>
              <a:buClr>
                <a:srgbClr val="000000"/>
              </a:buClr>
              <a:buSzPct val="45000"/>
            </a:pPr>
            <a:r>
              <a:rPr lang="en-GB" altLang="fr-FR" sz="2800" b="1" dirty="0">
                <a:latin typeface="Arial" pitchFamily="34" charset="0"/>
              </a:rPr>
              <a:t>Effect of Lower On-Treatment Systolic Blood Pressure on the Risk of Atrial Fibrillation in Hypertensive Patients </a:t>
            </a:r>
          </a:p>
        </p:txBody>
      </p:sp>
      <p:sp>
        <p:nvSpPr>
          <p:cNvPr id="15363" name="Text Box 3"/>
          <p:cNvSpPr txBox="1">
            <a:spLocks noChangeArrowheads="1"/>
          </p:cNvSpPr>
          <p:nvPr/>
        </p:nvSpPr>
        <p:spPr bwMode="auto">
          <a:xfrm>
            <a:off x="671040" y="2049338"/>
            <a:ext cx="7804800" cy="27406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9pPr>
          </a:lstStyle>
          <a:p>
            <a:pPr algn="ctr" defTabSz="409813" fontAlgn="base" hangingPunct="0">
              <a:lnSpc>
                <a:spcPct val="93000"/>
              </a:lnSpc>
              <a:spcBef>
                <a:spcPct val="0"/>
              </a:spcBef>
              <a:spcAft>
                <a:spcPct val="0"/>
              </a:spcAft>
              <a:buClr>
                <a:srgbClr val="000000"/>
              </a:buClr>
              <a:buSzPct val="45000"/>
            </a:pPr>
            <a:r>
              <a:rPr lang="en-GB" altLang="fr-FR" sz="1600" i="1">
                <a:latin typeface="Arial" pitchFamily="34" charset="0"/>
              </a:rPr>
              <a:t>by Peter M. Okin, Darcy A. Hille, Anne Cecilie K. Larstorp, Kristian Wachtell, Sverre E. Kjeldsen, Björn Dahlöf, and Richard B. Devereux</a:t>
            </a:r>
          </a:p>
        </p:txBody>
      </p:sp>
      <p:sp>
        <p:nvSpPr>
          <p:cNvPr id="15364" name="Text Box 4"/>
          <p:cNvSpPr txBox="1">
            <a:spLocks noChangeArrowheads="1"/>
          </p:cNvSpPr>
          <p:nvPr/>
        </p:nvSpPr>
        <p:spPr bwMode="auto">
          <a:xfrm>
            <a:off x="669600" y="5118297"/>
            <a:ext cx="7804800" cy="928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8" charset="0"/>
              </a:defRPr>
            </a:lvl9pPr>
          </a:lstStyle>
          <a:p>
            <a:pPr algn="ctr" defTabSz="409813" fontAlgn="base" hangingPunct="0">
              <a:lnSpc>
                <a:spcPct val="93000"/>
              </a:lnSpc>
              <a:spcBef>
                <a:spcPct val="0"/>
              </a:spcBef>
              <a:spcAft>
                <a:spcPct val="0"/>
              </a:spcAft>
              <a:buClr>
                <a:srgbClr val="000000"/>
              </a:buClr>
              <a:buSzPct val="45000"/>
            </a:pPr>
            <a:r>
              <a:rPr lang="en-GB" altLang="fr-FR" sz="1600" i="1">
                <a:latin typeface="Arial" pitchFamily="34" charset="0"/>
              </a:rPr>
              <a:t>Hypertension</a:t>
            </a:r>
          </a:p>
          <a:p>
            <a:pPr algn="ctr" defTabSz="409813" fontAlgn="base" hangingPunct="0">
              <a:lnSpc>
                <a:spcPct val="93000"/>
              </a:lnSpc>
              <a:spcBef>
                <a:spcPct val="0"/>
              </a:spcBef>
              <a:spcAft>
                <a:spcPct val="0"/>
              </a:spcAft>
              <a:buClr>
                <a:srgbClr val="000000"/>
              </a:buClr>
              <a:buSzPct val="45000"/>
            </a:pPr>
            <a:r>
              <a:rPr lang="en-GB" altLang="fr-FR" sz="1600" i="1">
                <a:latin typeface="Arial" pitchFamily="34" charset="0"/>
              </a:rPr>
              <a:t>Volume 66(2):368-373</a:t>
            </a:r>
          </a:p>
          <a:p>
            <a:pPr algn="ctr" defTabSz="409813" fontAlgn="base" hangingPunct="0">
              <a:lnSpc>
                <a:spcPct val="93000"/>
              </a:lnSpc>
              <a:spcBef>
                <a:spcPct val="0"/>
              </a:spcBef>
              <a:spcAft>
                <a:spcPct val="0"/>
              </a:spcAft>
              <a:buClr>
                <a:srgbClr val="000000"/>
              </a:buClr>
              <a:buSzPct val="45000"/>
            </a:pPr>
            <a:r>
              <a:rPr lang="en-GB" altLang="fr-FR" sz="1600" i="1">
                <a:latin typeface="Arial" pitchFamily="34" charset="0"/>
              </a:rPr>
              <a:t>July 8, 2015</a:t>
            </a:r>
          </a:p>
        </p:txBody>
      </p:sp>
      <p:sp>
        <p:nvSpPr>
          <p:cNvPr id="15365" name="Text Box 5"/>
          <p:cNvSpPr txBox="1">
            <a:spLocks noChangeArrowheads="1"/>
          </p:cNvSpPr>
          <p:nvPr/>
        </p:nvSpPr>
        <p:spPr bwMode="auto">
          <a:xfrm>
            <a:off x="5420160" y="6613179"/>
            <a:ext cx="362448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Lst>
              <a:defRPr sz="2400">
                <a:solidFill>
                  <a:srgbClr val="000000"/>
                </a:solidFill>
                <a:latin typeface="Times New Roman" pitchFamily="18" charset="0"/>
              </a:defRPr>
            </a:lvl1pPr>
            <a:lvl2pPr>
              <a:tabLst>
                <a:tab pos="723900" algn="l"/>
                <a:tab pos="1447800" algn="l"/>
                <a:tab pos="2171700" algn="l"/>
                <a:tab pos="2895600" algn="l"/>
                <a:tab pos="3619500" algn="l"/>
              </a:tabLst>
              <a:defRPr sz="2400">
                <a:solidFill>
                  <a:srgbClr val="000000"/>
                </a:solidFill>
                <a:latin typeface="Times New Roman" pitchFamily="18" charset="0"/>
              </a:defRPr>
            </a:lvl2pPr>
            <a:lvl3pPr>
              <a:tabLst>
                <a:tab pos="723900" algn="l"/>
                <a:tab pos="1447800" algn="l"/>
                <a:tab pos="2171700" algn="l"/>
                <a:tab pos="2895600" algn="l"/>
                <a:tab pos="3619500" algn="l"/>
              </a:tabLst>
              <a:defRPr sz="2400">
                <a:solidFill>
                  <a:srgbClr val="000000"/>
                </a:solidFill>
                <a:latin typeface="Times New Roman" pitchFamily="18" charset="0"/>
              </a:defRPr>
            </a:lvl3pPr>
            <a:lvl4pPr>
              <a:tabLst>
                <a:tab pos="723900" algn="l"/>
                <a:tab pos="1447800" algn="l"/>
                <a:tab pos="2171700" algn="l"/>
                <a:tab pos="2895600" algn="l"/>
                <a:tab pos="3619500" algn="l"/>
              </a:tabLst>
              <a:defRPr sz="2400">
                <a:solidFill>
                  <a:srgbClr val="000000"/>
                </a:solidFill>
                <a:latin typeface="Times New Roman" pitchFamily="18" charset="0"/>
              </a:defRPr>
            </a:lvl4pPr>
            <a:lvl5pPr>
              <a:tabLst>
                <a:tab pos="723900" algn="l"/>
                <a:tab pos="1447800" algn="l"/>
                <a:tab pos="2171700" algn="l"/>
                <a:tab pos="2895600" algn="l"/>
                <a:tab pos="3619500" algn="l"/>
              </a:tabLst>
              <a:defRPr sz="2400">
                <a:solidFill>
                  <a:srgbClr val="000000"/>
                </a:solidFill>
                <a:latin typeface="Times New Roman" pitchFamily="18"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9pPr>
          </a:lstStyle>
          <a:p>
            <a:pPr defTabSz="409813" fontAlgn="base" hangingPunct="0">
              <a:lnSpc>
                <a:spcPct val="93000"/>
              </a:lnSpc>
              <a:spcBef>
                <a:spcPct val="0"/>
              </a:spcBef>
              <a:spcAft>
                <a:spcPct val="0"/>
              </a:spcAft>
              <a:buClr>
                <a:srgbClr val="000000"/>
              </a:buClr>
              <a:buSzPct val="45000"/>
            </a:pPr>
            <a:r>
              <a:rPr lang="en-GB" altLang="fr-FR" sz="900">
                <a:latin typeface="Arial" pitchFamily="34" charset="0"/>
              </a:rPr>
              <a:t>Copyright © American Heart Association, Inc. All rights reserved.</a:t>
            </a:r>
          </a:p>
        </p:txBody>
      </p:sp>
      <p:pic>
        <p:nvPicPr>
          <p:cNvPr id="153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22" y="6224334"/>
            <a:ext cx="1260000" cy="5098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24076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10157" y="-20631"/>
            <a:ext cx="7605218" cy="1325563"/>
          </a:xfrm>
        </p:spPr>
        <p:txBody>
          <a:bodyPr>
            <a:normAutofit/>
          </a:bodyPr>
          <a:lstStyle/>
          <a:p>
            <a:r>
              <a:rPr lang="en-US" sz="4000" b="1" i="1" dirty="0">
                <a:solidFill>
                  <a:srgbClr val="FFFF00"/>
                </a:solidFill>
                <a:latin typeface="+mn-lt"/>
              </a:rPr>
              <a:t>Pre-specified  6 Subgroups of Special Interest</a:t>
            </a:r>
          </a:p>
        </p:txBody>
      </p:sp>
      <p:sp>
        <p:nvSpPr>
          <p:cNvPr id="3" name="Content Placeholder 2"/>
          <p:cNvSpPr>
            <a:spLocks noGrp="1"/>
          </p:cNvSpPr>
          <p:nvPr>
            <p:ph idx="1"/>
          </p:nvPr>
        </p:nvSpPr>
        <p:spPr>
          <a:xfrm>
            <a:off x="1578769" y="1333500"/>
            <a:ext cx="7193756" cy="5543550"/>
          </a:xfrm>
        </p:spPr>
        <p:txBody>
          <a:bodyPr>
            <a:normAutofit fontScale="85000" lnSpcReduction="20000"/>
          </a:bodyPr>
          <a:lstStyle/>
          <a:p>
            <a:pPr>
              <a:spcAft>
                <a:spcPts val="600"/>
              </a:spcAft>
            </a:pPr>
            <a:r>
              <a:rPr lang="en-US" altLang="en-US" b="1" i="1" dirty="0" smtClean="0">
                <a:solidFill>
                  <a:schemeClr val="bg1"/>
                </a:solidFill>
                <a:ea typeface="ＭＳ Ｐゴシック" panose="020B0600070205080204" pitchFamily="34" charset="-128"/>
              </a:rPr>
              <a:t>Age (&lt;75 vs. ≥75 years)</a:t>
            </a:r>
          </a:p>
          <a:p>
            <a:pPr>
              <a:spcAft>
                <a:spcPts val="600"/>
              </a:spcAft>
            </a:pPr>
            <a:endParaRPr lang="en-US" altLang="en-US" b="1" i="1" dirty="0" smtClean="0">
              <a:solidFill>
                <a:schemeClr val="bg1"/>
              </a:solidFill>
              <a:ea typeface="ＭＳ Ｐゴシック" panose="020B0600070205080204" pitchFamily="34" charset="-128"/>
            </a:endParaRPr>
          </a:p>
          <a:p>
            <a:pPr>
              <a:spcAft>
                <a:spcPts val="600"/>
              </a:spcAft>
            </a:pPr>
            <a:r>
              <a:rPr lang="en-US" altLang="en-US" b="1" i="1" dirty="0" smtClean="0">
                <a:solidFill>
                  <a:schemeClr val="bg1"/>
                </a:solidFill>
                <a:ea typeface="ＭＳ Ｐゴシック" panose="020B0600070205080204" pitchFamily="34" charset="-128"/>
              </a:rPr>
              <a:t>Gender (Men vs. Women)</a:t>
            </a:r>
          </a:p>
          <a:p>
            <a:pPr>
              <a:spcAft>
                <a:spcPts val="600"/>
              </a:spcAft>
            </a:pPr>
            <a:endParaRPr lang="en-US" altLang="en-US" b="1" i="1" dirty="0" smtClean="0">
              <a:solidFill>
                <a:schemeClr val="bg1"/>
              </a:solidFill>
              <a:ea typeface="ＭＳ Ｐゴシック" panose="020B0600070205080204" pitchFamily="34" charset="-128"/>
            </a:endParaRPr>
          </a:p>
          <a:p>
            <a:pPr>
              <a:spcAft>
                <a:spcPts val="600"/>
              </a:spcAft>
            </a:pPr>
            <a:r>
              <a:rPr lang="en-US" altLang="en-US" b="1" i="1" dirty="0" smtClean="0">
                <a:solidFill>
                  <a:schemeClr val="bg1"/>
                </a:solidFill>
                <a:ea typeface="ＭＳ Ｐゴシック" panose="020B0600070205080204" pitchFamily="34" charset="-128"/>
              </a:rPr>
              <a:t>Race/ethnicity (African-American vs. Non African-American)</a:t>
            </a:r>
          </a:p>
          <a:p>
            <a:pPr>
              <a:spcAft>
                <a:spcPts val="600"/>
              </a:spcAft>
            </a:pPr>
            <a:endParaRPr lang="en-US" altLang="en-US" b="1" i="1" dirty="0" smtClean="0">
              <a:solidFill>
                <a:schemeClr val="bg1"/>
              </a:solidFill>
              <a:ea typeface="ＭＳ Ｐゴシック" panose="020B0600070205080204" pitchFamily="34" charset="-128"/>
            </a:endParaRPr>
          </a:p>
          <a:p>
            <a:pPr>
              <a:spcAft>
                <a:spcPts val="600"/>
              </a:spcAft>
            </a:pPr>
            <a:r>
              <a:rPr lang="en-US" altLang="en-US" b="1" i="1" dirty="0" smtClean="0">
                <a:solidFill>
                  <a:schemeClr val="bg1"/>
                </a:solidFill>
                <a:ea typeface="ＭＳ Ｐゴシック" panose="020B0600070205080204" pitchFamily="34" charset="-128"/>
              </a:rPr>
              <a:t>CKD (</a:t>
            </a:r>
            <a:r>
              <a:rPr lang="en-US" altLang="en-US" b="1" i="1" dirty="0" err="1" smtClean="0">
                <a:solidFill>
                  <a:schemeClr val="bg1"/>
                </a:solidFill>
                <a:ea typeface="ＭＳ Ｐゴシック" panose="020B0600070205080204" pitchFamily="34" charset="-128"/>
              </a:rPr>
              <a:t>eGFR</a:t>
            </a:r>
            <a:r>
              <a:rPr lang="en-US" altLang="en-US" b="1" i="1" dirty="0" smtClean="0">
                <a:solidFill>
                  <a:schemeClr val="bg1"/>
                </a:solidFill>
                <a:ea typeface="ＭＳ Ｐゴシック" panose="020B0600070205080204" pitchFamily="34" charset="-128"/>
              </a:rPr>
              <a:t> &lt;60 vs. ≥60 mL/min/1.73m</a:t>
            </a:r>
            <a:r>
              <a:rPr lang="en-US" altLang="en-US" b="1" i="1" baseline="30000" dirty="0" smtClean="0">
                <a:solidFill>
                  <a:schemeClr val="bg1"/>
                </a:solidFill>
                <a:ea typeface="ＭＳ Ｐゴシック" panose="020B0600070205080204" pitchFamily="34" charset="-128"/>
              </a:rPr>
              <a:t>2</a:t>
            </a:r>
            <a:r>
              <a:rPr lang="en-US" altLang="en-US" b="1" i="1" dirty="0" smtClean="0">
                <a:solidFill>
                  <a:schemeClr val="bg1"/>
                </a:solidFill>
                <a:ea typeface="ＭＳ Ｐゴシック" panose="020B0600070205080204" pitchFamily="34" charset="-128"/>
              </a:rPr>
              <a:t>)</a:t>
            </a:r>
          </a:p>
          <a:p>
            <a:pPr>
              <a:spcAft>
                <a:spcPts val="600"/>
              </a:spcAft>
            </a:pPr>
            <a:endParaRPr lang="en-US" altLang="en-US" b="1" i="1" dirty="0" smtClean="0">
              <a:solidFill>
                <a:schemeClr val="bg1"/>
              </a:solidFill>
              <a:ea typeface="ＭＳ Ｐゴシック" panose="020B0600070205080204" pitchFamily="34" charset="-128"/>
            </a:endParaRPr>
          </a:p>
          <a:p>
            <a:pPr>
              <a:spcAft>
                <a:spcPts val="600"/>
              </a:spcAft>
            </a:pPr>
            <a:r>
              <a:rPr lang="en-US" altLang="en-US" b="1" i="1" dirty="0" smtClean="0">
                <a:solidFill>
                  <a:schemeClr val="bg1"/>
                </a:solidFill>
                <a:ea typeface="ＭＳ Ｐゴシック" panose="020B0600070205080204" pitchFamily="34" charset="-128"/>
              </a:rPr>
              <a:t>CVD (CVD vs. no prior CVD)</a:t>
            </a:r>
          </a:p>
          <a:p>
            <a:pPr>
              <a:spcAft>
                <a:spcPts val="600"/>
              </a:spcAft>
            </a:pPr>
            <a:endParaRPr lang="en-US" altLang="en-US" b="1" i="1" dirty="0" smtClean="0">
              <a:solidFill>
                <a:schemeClr val="bg1"/>
              </a:solidFill>
              <a:ea typeface="ＭＳ Ｐゴシック" panose="020B0600070205080204" pitchFamily="34" charset="-128"/>
            </a:endParaRPr>
          </a:p>
          <a:p>
            <a:pPr>
              <a:spcAft>
                <a:spcPts val="600"/>
              </a:spcAft>
            </a:pPr>
            <a:r>
              <a:rPr lang="en-US" altLang="en-US" b="1" i="1" dirty="0" smtClean="0">
                <a:solidFill>
                  <a:schemeClr val="bg1"/>
                </a:solidFill>
                <a:ea typeface="ＭＳ Ｐゴシック" panose="020B0600070205080204" pitchFamily="34" charset="-128"/>
              </a:rPr>
              <a:t>Level of BP (Baseline SBP </a:t>
            </a:r>
            <a:r>
              <a:rPr lang="en-US" altLang="en-US" b="1" i="1" dirty="0" err="1" smtClean="0">
                <a:solidFill>
                  <a:schemeClr val="bg1"/>
                </a:solidFill>
                <a:ea typeface="ＭＳ Ｐゴシック" panose="020B0600070205080204" pitchFamily="34" charset="-128"/>
              </a:rPr>
              <a:t>tertiles</a:t>
            </a:r>
            <a:r>
              <a:rPr lang="en-US" altLang="en-US" b="1" i="1" dirty="0" smtClean="0">
                <a:solidFill>
                  <a:schemeClr val="bg1"/>
                </a:solidFill>
                <a:ea typeface="ＭＳ Ｐゴシック" panose="020B0600070205080204" pitchFamily="34" charset="-128"/>
              </a:rPr>
              <a:t>: ≤132, 133 to 144, ≥145 mm Hg)</a:t>
            </a:r>
            <a:r>
              <a:rPr lang="en-US" dirty="0" smtClean="0"/>
              <a: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 y="6381750"/>
            <a:ext cx="820139" cy="476250"/>
          </a:xfrm>
          <a:prstGeom prst="rect">
            <a:avLst/>
          </a:prstGeom>
        </p:spPr>
      </p:pic>
    </p:spTree>
    <p:extLst>
      <p:ext uri="{BB962C8B-B14F-4D97-AF65-F5344CB8AC3E}">
        <p14:creationId xmlns:p14="http://schemas.microsoft.com/office/powerpoint/2010/main" val="4024997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42988" y="222253"/>
            <a:ext cx="8258175" cy="730250"/>
          </a:xfrm>
        </p:spPr>
        <p:txBody>
          <a:bodyPr>
            <a:normAutofit fontScale="90000"/>
          </a:bodyPr>
          <a:lstStyle/>
          <a:p>
            <a:r>
              <a:rPr lang="en-US" b="1" i="1" dirty="0" smtClean="0">
                <a:solidFill>
                  <a:srgbClr val="FFFF00"/>
                </a:solidFill>
                <a:latin typeface="+mn-lt"/>
              </a:rPr>
              <a:t>Primary Outcome and Primary Hypothesis</a:t>
            </a:r>
            <a:endParaRPr lang="en-US" b="1" i="1" dirty="0">
              <a:solidFill>
                <a:srgbClr val="FFFF00"/>
              </a:solidFill>
              <a:latin typeface="+mn-lt"/>
            </a:endParaRPr>
          </a:p>
        </p:txBody>
      </p:sp>
      <p:sp>
        <p:nvSpPr>
          <p:cNvPr id="3" name="Content Placeholder 2"/>
          <p:cNvSpPr>
            <a:spLocks noGrp="1"/>
          </p:cNvSpPr>
          <p:nvPr>
            <p:ph idx="1"/>
          </p:nvPr>
        </p:nvSpPr>
        <p:spPr>
          <a:xfrm>
            <a:off x="1776236" y="1114432"/>
            <a:ext cx="5668567" cy="5324475"/>
          </a:xfrm>
        </p:spPr>
        <p:txBody>
          <a:bodyPr>
            <a:normAutofit fontScale="92500" lnSpcReduction="10000"/>
          </a:bodyPr>
          <a:lstStyle/>
          <a:p>
            <a:r>
              <a:rPr lang="en-US" altLang="en-US" sz="3200" b="1" i="1" u="sng" dirty="0">
                <a:solidFill>
                  <a:schemeClr val="bg1"/>
                </a:solidFill>
                <a:ea typeface="ＭＳ Ｐゴシック" panose="020B0600070205080204" pitchFamily="34" charset="-128"/>
              </a:rPr>
              <a:t>Primary outcome</a:t>
            </a:r>
          </a:p>
          <a:p>
            <a:pPr lvl="1"/>
            <a:r>
              <a:rPr lang="en-US" altLang="en-US" b="1" i="1" dirty="0" smtClean="0">
                <a:solidFill>
                  <a:schemeClr val="bg1"/>
                </a:solidFill>
                <a:ea typeface="ＭＳ Ｐゴシック" panose="020B0600070205080204" pitchFamily="34" charset="-128"/>
              </a:rPr>
              <a:t>CVD composite: first occurrence of</a:t>
            </a:r>
          </a:p>
          <a:p>
            <a:pPr lvl="2"/>
            <a:r>
              <a:rPr lang="en-US" altLang="en-US" sz="2400" b="1" i="1" dirty="0">
                <a:solidFill>
                  <a:schemeClr val="bg1"/>
                </a:solidFill>
                <a:ea typeface="ＭＳ Ｐゴシック" panose="020B0600070205080204" pitchFamily="34" charset="-128"/>
              </a:rPr>
              <a:t>Myocardial infarction (MI)</a:t>
            </a:r>
          </a:p>
          <a:p>
            <a:pPr lvl="2"/>
            <a:r>
              <a:rPr lang="en-US" altLang="en-US" sz="2400" b="1" i="1" dirty="0">
                <a:solidFill>
                  <a:schemeClr val="bg1"/>
                </a:solidFill>
                <a:ea typeface="ＭＳ Ｐゴシック" panose="020B0600070205080204" pitchFamily="34" charset="-128"/>
              </a:rPr>
              <a:t>Acute coronary syndrome (non-MI ACS)</a:t>
            </a:r>
          </a:p>
          <a:p>
            <a:pPr lvl="2"/>
            <a:r>
              <a:rPr lang="en-US" altLang="en-US" sz="2400" b="1" i="1" dirty="0">
                <a:solidFill>
                  <a:schemeClr val="bg1"/>
                </a:solidFill>
                <a:ea typeface="ＭＳ Ｐゴシック" panose="020B0600070205080204" pitchFamily="34" charset="-128"/>
              </a:rPr>
              <a:t>Stroke</a:t>
            </a:r>
          </a:p>
          <a:p>
            <a:pPr lvl="2"/>
            <a:r>
              <a:rPr lang="en-US" altLang="en-US" sz="2400" b="1" i="1" dirty="0">
                <a:solidFill>
                  <a:schemeClr val="bg1"/>
                </a:solidFill>
                <a:ea typeface="ＭＳ Ｐゴシック" panose="020B0600070205080204" pitchFamily="34" charset="-128"/>
              </a:rPr>
              <a:t>Acute decompensated heart failure (HF)</a:t>
            </a:r>
          </a:p>
          <a:p>
            <a:pPr lvl="2"/>
            <a:r>
              <a:rPr lang="en-US" altLang="en-US" sz="2400" b="1" i="1" dirty="0">
                <a:solidFill>
                  <a:schemeClr val="bg1"/>
                </a:solidFill>
                <a:ea typeface="ＭＳ Ｐゴシック" panose="020B0600070205080204" pitchFamily="34" charset="-128"/>
              </a:rPr>
              <a:t>Cardiovascular disease death</a:t>
            </a:r>
          </a:p>
          <a:p>
            <a:pPr lvl="1">
              <a:spcBef>
                <a:spcPct val="0"/>
              </a:spcBef>
            </a:pPr>
            <a:endParaRPr lang="en-US" altLang="en-US" sz="2800" b="1" i="1" dirty="0">
              <a:solidFill>
                <a:schemeClr val="bg1"/>
              </a:solidFill>
            </a:endParaRPr>
          </a:p>
          <a:p>
            <a:pPr lvl="1">
              <a:spcBef>
                <a:spcPct val="0"/>
              </a:spcBef>
            </a:pPr>
            <a:endParaRPr lang="en-US" altLang="en-US" sz="2800" b="1" i="1" dirty="0">
              <a:solidFill>
                <a:schemeClr val="bg1"/>
              </a:solidFill>
            </a:endParaRPr>
          </a:p>
          <a:p>
            <a:pPr>
              <a:spcBef>
                <a:spcPct val="0"/>
              </a:spcBef>
            </a:pPr>
            <a:r>
              <a:rPr lang="en-US" altLang="en-US" sz="3200" b="1" i="1" u="sng" dirty="0">
                <a:solidFill>
                  <a:schemeClr val="bg1"/>
                </a:solidFill>
              </a:rPr>
              <a:t>Primary hypothesis</a:t>
            </a:r>
            <a:r>
              <a:rPr lang="en-US" altLang="en-US" sz="3200" b="1" i="1" dirty="0">
                <a:solidFill>
                  <a:schemeClr val="bg1"/>
                </a:solidFill>
              </a:rPr>
              <a:t>*</a:t>
            </a:r>
          </a:p>
          <a:p>
            <a:pPr lvl="2">
              <a:spcBef>
                <a:spcPct val="0"/>
              </a:spcBef>
            </a:pPr>
            <a:r>
              <a:rPr lang="en-US" altLang="en-US" sz="2400" b="1" i="1" dirty="0">
                <a:solidFill>
                  <a:schemeClr val="bg1"/>
                </a:solidFill>
              </a:rPr>
              <a:t>CVD composite event rate lower in intensive compared to standard treatment </a:t>
            </a:r>
          </a:p>
          <a:p>
            <a:pPr>
              <a:spcBef>
                <a:spcPct val="0"/>
              </a:spcBef>
              <a:buFontTx/>
              <a:buNone/>
            </a:pPr>
            <a:r>
              <a:rPr lang="en-US" altLang="en-US" dirty="0" smtClean="0">
                <a:latin typeface="Arial" panose="020B0604020202020204" pitchFamily="34" charset="0"/>
              </a:rPr>
              <a:t>   </a:t>
            </a:r>
            <a:endParaRPr lang="en-US" altLang="en-US" dirty="0">
              <a:latin typeface="Arial" panose="020B0604020202020204" pitchFamily="34" charset="0"/>
            </a:endParaRPr>
          </a:p>
          <a:p>
            <a:endParaRPr lang="en-US" dirty="0"/>
          </a:p>
        </p:txBody>
      </p:sp>
      <p:sp>
        <p:nvSpPr>
          <p:cNvPr id="4" name="TextBox 3"/>
          <p:cNvSpPr txBox="1"/>
          <p:nvPr/>
        </p:nvSpPr>
        <p:spPr>
          <a:xfrm>
            <a:off x="1834984" y="6180892"/>
            <a:ext cx="9902006" cy="677108"/>
          </a:xfrm>
          <a:prstGeom prst="rect">
            <a:avLst/>
          </a:prstGeom>
          <a:noFill/>
        </p:spPr>
        <p:txBody>
          <a:bodyPr wrap="none" lIns="90299" tIns="45147" rIns="90299" bIns="45147" rtlCol="0">
            <a:spAutoFit/>
          </a:bodyPr>
          <a:lstStyle/>
          <a:p>
            <a:pPr defTabSz="902873"/>
            <a:r>
              <a:rPr lang="en-US" sz="2000" b="1" i="1" dirty="0">
                <a:solidFill>
                  <a:prstClr val="white"/>
                </a:solidFill>
              </a:rPr>
              <a:t>*Estimated power of 88.7% to detect a 20% difference</a:t>
            </a:r>
          </a:p>
          <a:p>
            <a:pPr defTabSz="902873"/>
            <a:r>
              <a:rPr lang="en-US" b="1" i="1" dirty="0">
                <a:solidFill>
                  <a:prstClr val="white"/>
                </a:solidFill>
              </a:rPr>
              <a:t> - based on recruitment of 9,250 participants, 4-6 years of follow-up and loss to follow-up of 2%/year.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364348"/>
            <a:ext cx="850106" cy="493652"/>
          </a:xfrm>
          <a:prstGeom prst="rect">
            <a:avLst/>
          </a:prstGeom>
        </p:spPr>
      </p:pic>
    </p:spTree>
    <p:extLst>
      <p:ext uri="{BB962C8B-B14F-4D97-AF65-F5344CB8AC3E}">
        <p14:creationId xmlns:p14="http://schemas.microsoft.com/office/powerpoint/2010/main" val="32554843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1956" y="10633"/>
            <a:ext cx="6656294" cy="6858000"/>
          </a:xfrm>
          <a:prstGeom prst="rect">
            <a:avLst/>
          </a:prstGeom>
        </p:spPr>
      </p:pic>
      <p:sp>
        <p:nvSpPr>
          <p:cNvPr id="2" name="TextBox 1"/>
          <p:cNvSpPr txBox="1"/>
          <p:nvPr/>
        </p:nvSpPr>
        <p:spPr>
          <a:xfrm>
            <a:off x="1395499" y="255730"/>
            <a:ext cx="6212022" cy="707886"/>
          </a:xfrm>
          <a:prstGeom prst="rect">
            <a:avLst/>
          </a:prstGeom>
          <a:solidFill>
            <a:srgbClr val="002060"/>
          </a:solidFill>
        </p:spPr>
        <p:txBody>
          <a:bodyPr wrap="none" lIns="90299" tIns="45147" rIns="90299" bIns="45147" rtlCol="0">
            <a:spAutoFit/>
          </a:bodyPr>
          <a:lstStyle/>
          <a:p>
            <a:pPr defTabSz="902873"/>
            <a:r>
              <a:rPr lang="en-US" sz="4000" b="1" i="1" dirty="0">
                <a:solidFill>
                  <a:srgbClr val="FFFF00"/>
                </a:solidFill>
              </a:rPr>
              <a:t>Systolic BP During Follow-up</a:t>
            </a:r>
          </a:p>
        </p:txBody>
      </p:sp>
      <p:sp>
        <p:nvSpPr>
          <p:cNvPr id="5" name="TextBox 4"/>
          <p:cNvSpPr txBox="1"/>
          <p:nvPr/>
        </p:nvSpPr>
        <p:spPr>
          <a:xfrm>
            <a:off x="2669380" y="1873135"/>
            <a:ext cx="1459054" cy="646331"/>
          </a:xfrm>
          <a:prstGeom prst="rect">
            <a:avLst/>
          </a:prstGeom>
          <a:noFill/>
        </p:spPr>
        <p:txBody>
          <a:bodyPr wrap="none" lIns="90299" tIns="45147" rIns="90299" bIns="45147" rtlCol="0">
            <a:spAutoFit/>
          </a:bodyPr>
          <a:lstStyle/>
          <a:p>
            <a:pPr defTabSz="902873"/>
            <a:r>
              <a:rPr lang="en-US" b="1" i="1" dirty="0">
                <a:solidFill>
                  <a:prstClr val="black"/>
                </a:solidFill>
              </a:rPr>
              <a:t>   Mean SBP</a:t>
            </a:r>
          </a:p>
          <a:p>
            <a:pPr defTabSz="902873"/>
            <a:r>
              <a:rPr lang="en-US" b="1" i="1" dirty="0">
                <a:solidFill>
                  <a:prstClr val="black"/>
                </a:solidFill>
              </a:rPr>
              <a:t>136.2 mm Hg</a:t>
            </a:r>
          </a:p>
        </p:txBody>
      </p:sp>
      <p:sp>
        <p:nvSpPr>
          <p:cNvPr id="6" name="TextBox 5"/>
          <p:cNvSpPr txBox="1"/>
          <p:nvPr/>
        </p:nvSpPr>
        <p:spPr>
          <a:xfrm>
            <a:off x="2672074" y="3286903"/>
            <a:ext cx="1459054" cy="646331"/>
          </a:xfrm>
          <a:prstGeom prst="rect">
            <a:avLst/>
          </a:prstGeom>
          <a:noFill/>
        </p:spPr>
        <p:txBody>
          <a:bodyPr wrap="none" lIns="90299" tIns="45147" rIns="90299" bIns="45147" rtlCol="0">
            <a:spAutoFit/>
          </a:bodyPr>
          <a:lstStyle/>
          <a:p>
            <a:pPr defTabSz="902873"/>
            <a:r>
              <a:rPr lang="en-US" b="1" i="1" dirty="0">
                <a:solidFill>
                  <a:prstClr val="black"/>
                </a:solidFill>
              </a:rPr>
              <a:t>   Mean SBP</a:t>
            </a:r>
          </a:p>
          <a:p>
            <a:pPr defTabSz="902873"/>
            <a:r>
              <a:rPr lang="en-US" b="1" i="1" dirty="0">
                <a:solidFill>
                  <a:prstClr val="black"/>
                </a:solidFill>
              </a:rPr>
              <a:t>121.4 mm Hg</a:t>
            </a:r>
          </a:p>
        </p:txBody>
      </p:sp>
      <p:sp>
        <p:nvSpPr>
          <p:cNvPr id="8" name="Right Brace 7"/>
          <p:cNvSpPr/>
          <p:nvPr/>
        </p:nvSpPr>
        <p:spPr>
          <a:xfrm>
            <a:off x="7201298" y="5286773"/>
            <a:ext cx="178595" cy="219075"/>
          </a:xfrm>
          <a:prstGeom prst="righ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lIns="90299" tIns="45147" rIns="90299" bIns="45147" rtlCol="0" anchor="ctr"/>
          <a:lstStyle/>
          <a:p>
            <a:pPr algn="ctr" defTabSz="902873"/>
            <a:endParaRPr lang="en-US" b="1" i="1" dirty="0">
              <a:solidFill>
                <a:prstClr val="black"/>
              </a:solidFill>
            </a:endParaRPr>
          </a:p>
        </p:txBody>
      </p:sp>
      <p:sp>
        <p:nvSpPr>
          <p:cNvPr id="10" name="Right Brace 9"/>
          <p:cNvSpPr/>
          <p:nvPr/>
        </p:nvSpPr>
        <p:spPr>
          <a:xfrm>
            <a:off x="7200904" y="6105923"/>
            <a:ext cx="71438" cy="238125"/>
          </a:xfrm>
          <a:prstGeom prst="righ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lIns="90299" tIns="45147" rIns="90299" bIns="45147" rtlCol="0" anchor="ctr"/>
          <a:lstStyle/>
          <a:p>
            <a:pPr algn="ctr" defTabSz="902873"/>
            <a:endParaRPr lang="en-US" b="1" i="1" dirty="0">
              <a:solidFill>
                <a:prstClr val="black"/>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4" y="6448823"/>
            <a:ext cx="705320" cy="409575"/>
          </a:xfrm>
          <a:prstGeom prst="rect">
            <a:avLst/>
          </a:prstGeom>
        </p:spPr>
      </p:pic>
      <p:sp>
        <p:nvSpPr>
          <p:cNvPr id="3" name="Rectangle 2"/>
          <p:cNvSpPr/>
          <p:nvPr/>
        </p:nvSpPr>
        <p:spPr>
          <a:xfrm>
            <a:off x="7898242" y="0"/>
            <a:ext cx="12457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299" tIns="45147" rIns="90299" bIns="45147" rtlCol="0" anchor="ctr"/>
          <a:lstStyle/>
          <a:p>
            <a:pPr algn="ctr" defTabSz="902873"/>
            <a:endParaRPr lang="en-US">
              <a:solidFill>
                <a:prstClr val="white"/>
              </a:solidFill>
            </a:endParaRPr>
          </a:p>
        </p:txBody>
      </p:sp>
      <p:sp>
        <p:nvSpPr>
          <p:cNvPr id="7" name="TextBox 6"/>
          <p:cNvSpPr txBox="1"/>
          <p:nvPr/>
        </p:nvSpPr>
        <p:spPr>
          <a:xfrm>
            <a:off x="7350060" y="1504950"/>
            <a:ext cx="1783387" cy="2385268"/>
          </a:xfrm>
          <a:prstGeom prst="rect">
            <a:avLst/>
          </a:prstGeom>
          <a:solidFill>
            <a:schemeClr val="bg1"/>
          </a:solidFill>
        </p:spPr>
        <p:txBody>
          <a:bodyPr wrap="square" lIns="90299" tIns="45147" rIns="90299" bIns="45147" rtlCol="0">
            <a:spAutoFit/>
          </a:bodyPr>
          <a:lstStyle/>
          <a:p>
            <a:pPr defTabSz="902873"/>
            <a:r>
              <a:rPr lang="en-US" b="1" i="1" dirty="0">
                <a:solidFill>
                  <a:prstClr val="black"/>
                </a:solidFill>
              </a:rPr>
              <a:t>    </a:t>
            </a:r>
            <a:r>
              <a:rPr lang="en-US" b="1" i="1" dirty="0" smtClean="0">
                <a:solidFill>
                  <a:prstClr val="black"/>
                </a:solidFill>
              </a:rPr>
              <a:t>Average </a:t>
            </a:r>
            <a:r>
              <a:rPr lang="en-US" b="1" i="1" dirty="0">
                <a:solidFill>
                  <a:prstClr val="black"/>
                </a:solidFill>
              </a:rPr>
              <a:t>SBP</a:t>
            </a:r>
          </a:p>
          <a:p>
            <a:pPr defTabSz="902873"/>
            <a:r>
              <a:rPr lang="en-US" b="1" i="1" dirty="0">
                <a:solidFill>
                  <a:prstClr val="black"/>
                </a:solidFill>
              </a:rPr>
              <a:t>  </a:t>
            </a:r>
            <a:r>
              <a:rPr lang="en-US" sz="1400" b="1" i="1" u="sng" dirty="0">
                <a:solidFill>
                  <a:prstClr val="black"/>
                </a:solidFill>
              </a:rPr>
              <a:t>(During Follow-up)</a:t>
            </a:r>
          </a:p>
          <a:p>
            <a:pPr defTabSz="902873"/>
            <a:endParaRPr lang="en-US" sz="1400" b="1" i="1" dirty="0">
              <a:solidFill>
                <a:prstClr val="black"/>
              </a:solidFill>
            </a:endParaRPr>
          </a:p>
          <a:p>
            <a:pPr defTabSz="902873"/>
            <a:endParaRPr lang="en-US" sz="1400" b="1" i="1" dirty="0">
              <a:solidFill>
                <a:prstClr val="black"/>
              </a:solidFill>
            </a:endParaRPr>
          </a:p>
          <a:p>
            <a:pPr defTabSz="902873"/>
            <a:r>
              <a:rPr lang="en-US" sz="1700" b="1" i="1" dirty="0">
                <a:solidFill>
                  <a:prstClr val="black"/>
                </a:solidFill>
              </a:rPr>
              <a:t>Standard: 134.6 mm Hg</a:t>
            </a:r>
          </a:p>
          <a:p>
            <a:pPr defTabSz="902873"/>
            <a:endParaRPr lang="en-US" sz="1700" b="1" i="1" dirty="0">
              <a:solidFill>
                <a:prstClr val="black"/>
              </a:solidFill>
            </a:endParaRPr>
          </a:p>
          <a:p>
            <a:pPr defTabSz="902873"/>
            <a:r>
              <a:rPr lang="en-US" sz="1700" b="1" i="1" dirty="0">
                <a:solidFill>
                  <a:prstClr val="black"/>
                </a:solidFill>
              </a:rPr>
              <a:t>Intensive: 121.5 mm Hg</a:t>
            </a:r>
          </a:p>
        </p:txBody>
      </p:sp>
      <p:sp>
        <p:nvSpPr>
          <p:cNvPr id="9" name="TextBox 8"/>
          <p:cNvSpPr txBox="1"/>
          <p:nvPr/>
        </p:nvSpPr>
        <p:spPr>
          <a:xfrm>
            <a:off x="7379589" y="4915151"/>
            <a:ext cx="1823833" cy="830997"/>
          </a:xfrm>
          <a:prstGeom prst="rect">
            <a:avLst/>
          </a:prstGeom>
          <a:solidFill>
            <a:schemeClr val="bg1"/>
          </a:solidFill>
        </p:spPr>
        <p:txBody>
          <a:bodyPr wrap="none" lIns="90299" tIns="45147" rIns="90299" bIns="45147" rtlCol="0">
            <a:spAutoFit/>
          </a:bodyPr>
          <a:lstStyle/>
          <a:p>
            <a:pPr defTabSz="902873"/>
            <a:r>
              <a:rPr lang="en-US" sz="1600" b="1" i="1" dirty="0">
                <a:solidFill>
                  <a:prstClr val="black"/>
                </a:solidFill>
              </a:rPr>
              <a:t>Average number of</a:t>
            </a:r>
          </a:p>
          <a:p>
            <a:pPr defTabSz="902873"/>
            <a:r>
              <a:rPr lang="en-US" sz="1600" b="1" i="1" dirty="0">
                <a:solidFill>
                  <a:prstClr val="black"/>
                </a:solidFill>
              </a:rPr>
              <a:t>antihypertensive</a:t>
            </a:r>
          </a:p>
          <a:p>
            <a:pPr defTabSz="902873"/>
            <a:r>
              <a:rPr lang="en-US" sz="1600" b="1" i="1" dirty="0">
                <a:solidFill>
                  <a:prstClr val="black"/>
                </a:solidFill>
              </a:rPr>
              <a:t>medications</a:t>
            </a:r>
          </a:p>
        </p:txBody>
      </p:sp>
      <p:sp>
        <p:nvSpPr>
          <p:cNvPr id="11" name="TextBox 10"/>
          <p:cNvSpPr txBox="1"/>
          <p:nvPr/>
        </p:nvSpPr>
        <p:spPr>
          <a:xfrm>
            <a:off x="7286913" y="5915425"/>
            <a:ext cx="1331903" cy="646331"/>
          </a:xfrm>
          <a:prstGeom prst="rect">
            <a:avLst/>
          </a:prstGeom>
          <a:solidFill>
            <a:schemeClr val="bg1"/>
          </a:solidFill>
        </p:spPr>
        <p:txBody>
          <a:bodyPr wrap="none" lIns="90299" tIns="45147" rIns="90299" bIns="45147" rtlCol="0">
            <a:spAutoFit/>
          </a:bodyPr>
          <a:lstStyle/>
          <a:p>
            <a:pPr defTabSz="902873"/>
            <a:r>
              <a:rPr lang="en-US" b="1" i="1" dirty="0">
                <a:solidFill>
                  <a:prstClr val="black"/>
                </a:solidFill>
              </a:rPr>
              <a:t>Number of</a:t>
            </a:r>
          </a:p>
          <a:p>
            <a:pPr defTabSz="902873"/>
            <a:r>
              <a:rPr lang="en-US" b="1" i="1" dirty="0">
                <a:solidFill>
                  <a:prstClr val="black"/>
                </a:solidFill>
              </a:rPr>
              <a:t>participants</a:t>
            </a:r>
          </a:p>
        </p:txBody>
      </p:sp>
      <p:sp>
        <p:nvSpPr>
          <p:cNvPr id="13" name="Rectangle 12"/>
          <p:cNvSpPr/>
          <p:nvPr/>
        </p:nvSpPr>
        <p:spPr>
          <a:xfrm>
            <a:off x="7379494" y="1504954"/>
            <a:ext cx="1671638" cy="26468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299" tIns="45147" rIns="90299" bIns="45147" rtlCol="0" anchor="ctr"/>
          <a:lstStyle/>
          <a:p>
            <a:pPr algn="ctr" defTabSz="902873"/>
            <a:endParaRPr lang="en-US">
              <a:solidFill>
                <a:prstClr val="white"/>
              </a:solidFill>
            </a:endParaRPr>
          </a:p>
        </p:txBody>
      </p:sp>
      <p:sp>
        <p:nvSpPr>
          <p:cNvPr id="14" name="Rectangle 13"/>
          <p:cNvSpPr/>
          <p:nvPr/>
        </p:nvSpPr>
        <p:spPr>
          <a:xfrm>
            <a:off x="7410463" y="4981576"/>
            <a:ext cx="1733561" cy="8197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299" tIns="45147" rIns="90299" bIns="45147" rtlCol="0" anchor="ctr"/>
          <a:lstStyle/>
          <a:p>
            <a:pPr algn="ctr" defTabSz="902873"/>
            <a:endParaRPr lang="en-US">
              <a:solidFill>
                <a:prstClr val="white"/>
              </a:solidFill>
            </a:endParaRPr>
          </a:p>
        </p:txBody>
      </p:sp>
      <p:sp>
        <p:nvSpPr>
          <p:cNvPr id="15" name="Rectangle 14"/>
          <p:cNvSpPr/>
          <p:nvPr/>
        </p:nvSpPr>
        <p:spPr>
          <a:xfrm>
            <a:off x="7328232" y="5915425"/>
            <a:ext cx="1290472" cy="6463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299" tIns="45147" rIns="90299" bIns="45147" rtlCol="0" anchor="ctr"/>
          <a:lstStyle/>
          <a:p>
            <a:pPr algn="ctr" defTabSz="902873"/>
            <a:endParaRPr lang="en-US">
              <a:solidFill>
                <a:prstClr val="white"/>
              </a:solidFill>
            </a:endParaRPr>
          </a:p>
        </p:txBody>
      </p:sp>
      <p:sp>
        <p:nvSpPr>
          <p:cNvPr id="16" name="TextBox 15"/>
          <p:cNvSpPr txBox="1"/>
          <p:nvPr/>
        </p:nvSpPr>
        <p:spPr>
          <a:xfrm>
            <a:off x="4356168" y="2127973"/>
            <a:ext cx="1544590" cy="523220"/>
          </a:xfrm>
          <a:prstGeom prst="rect">
            <a:avLst/>
          </a:prstGeom>
          <a:noFill/>
        </p:spPr>
        <p:txBody>
          <a:bodyPr wrap="none" lIns="90299" tIns="45147" rIns="90299" bIns="45147" rtlCol="0">
            <a:spAutoFit/>
          </a:bodyPr>
          <a:lstStyle/>
          <a:p>
            <a:pPr defTabSz="902873"/>
            <a:r>
              <a:rPr lang="en-US" sz="2800" b="1" i="1" dirty="0">
                <a:solidFill>
                  <a:prstClr val="black"/>
                </a:solidFill>
              </a:rPr>
              <a:t>Standard</a:t>
            </a:r>
          </a:p>
        </p:txBody>
      </p:sp>
      <p:sp>
        <p:nvSpPr>
          <p:cNvPr id="17" name="TextBox 16"/>
          <p:cNvSpPr txBox="1"/>
          <p:nvPr/>
        </p:nvSpPr>
        <p:spPr>
          <a:xfrm>
            <a:off x="4361991" y="3562873"/>
            <a:ext cx="1527919" cy="523220"/>
          </a:xfrm>
          <a:prstGeom prst="rect">
            <a:avLst/>
          </a:prstGeom>
          <a:noFill/>
        </p:spPr>
        <p:txBody>
          <a:bodyPr wrap="none" lIns="90299" tIns="45147" rIns="90299" bIns="45147" rtlCol="0">
            <a:spAutoFit/>
          </a:bodyPr>
          <a:lstStyle/>
          <a:p>
            <a:pPr defTabSz="902873"/>
            <a:r>
              <a:rPr lang="en-US" sz="2800" b="1" i="1" dirty="0">
                <a:solidFill>
                  <a:prstClr val="black"/>
                </a:solidFill>
              </a:rPr>
              <a:t>Intensive</a:t>
            </a:r>
          </a:p>
        </p:txBody>
      </p:sp>
      <p:sp>
        <p:nvSpPr>
          <p:cNvPr id="18" name="Rectangle 17"/>
          <p:cNvSpPr/>
          <p:nvPr/>
        </p:nvSpPr>
        <p:spPr>
          <a:xfrm>
            <a:off x="5031613" y="1319054"/>
            <a:ext cx="967340" cy="644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299" tIns="45147" rIns="90299" bIns="45147" rtlCol="0" anchor="ctr"/>
          <a:lstStyle/>
          <a:p>
            <a:pPr algn="ctr" defTabSz="902873"/>
            <a:endParaRPr lang="en-US">
              <a:solidFill>
                <a:prstClr val="white"/>
              </a:solidFill>
            </a:endParaRPr>
          </a:p>
        </p:txBody>
      </p:sp>
      <p:sp>
        <p:nvSpPr>
          <p:cNvPr id="19" name="Rectangle 18"/>
          <p:cNvSpPr/>
          <p:nvPr/>
        </p:nvSpPr>
        <p:spPr>
          <a:xfrm>
            <a:off x="2107414" y="5286773"/>
            <a:ext cx="185738" cy="219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299" tIns="45147" rIns="90299" bIns="45147" rtlCol="0" anchor="ctr"/>
          <a:lstStyle/>
          <a:p>
            <a:pPr algn="ctr" defTabSz="902873"/>
            <a:endParaRPr lang="en-US">
              <a:solidFill>
                <a:prstClr val="white"/>
              </a:solidFill>
            </a:endParaRPr>
          </a:p>
        </p:txBody>
      </p:sp>
      <p:sp>
        <p:nvSpPr>
          <p:cNvPr id="20" name="TextBox 19"/>
          <p:cNvSpPr txBox="1"/>
          <p:nvPr/>
        </p:nvSpPr>
        <p:spPr>
          <a:xfrm>
            <a:off x="2841082" y="1461312"/>
            <a:ext cx="979583" cy="467430"/>
          </a:xfrm>
          <a:prstGeom prst="rect">
            <a:avLst/>
          </a:prstGeom>
          <a:noFill/>
        </p:spPr>
        <p:txBody>
          <a:bodyPr wrap="none" lIns="90299" tIns="45147" rIns="90299" bIns="45147" rtlCol="0">
            <a:spAutoFit/>
          </a:bodyPr>
          <a:lstStyle/>
          <a:p>
            <a:pPr defTabSz="902873"/>
            <a:r>
              <a:rPr lang="en-US" sz="2400" b="1" i="1" u="sng" dirty="0">
                <a:solidFill>
                  <a:prstClr val="black"/>
                </a:solidFill>
              </a:rPr>
              <a:t>Year 1</a:t>
            </a:r>
          </a:p>
        </p:txBody>
      </p:sp>
    </p:spTree>
    <p:extLst>
      <p:ext uri="{BB962C8B-B14F-4D97-AF65-F5344CB8AC3E}">
        <p14:creationId xmlns:p14="http://schemas.microsoft.com/office/powerpoint/2010/main" val="3262615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556" y="57017"/>
            <a:ext cx="8305507" cy="707688"/>
          </a:xfrm>
        </p:spPr>
        <p:txBody>
          <a:bodyPr>
            <a:noAutofit/>
          </a:bodyPr>
          <a:lstStyle/>
          <a:p>
            <a:r>
              <a:rPr lang="en-US" sz="2800" b="1" i="1" dirty="0">
                <a:solidFill>
                  <a:srgbClr val="FFFF00"/>
                </a:solidFill>
                <a:latin typeface="+mn-lt"/>
              </a:rPr>
              <a:t>SPRINT Primary Outcome and its Components       </a:t>
            </a:r>
            <a:br>
              <a:rPr lang="en-US" sz="2800" b="1" i="1" dirty="0">
                <a:solidFill>
                  <a:srgbClr val="FFFF00"/>
                </a:solidFill>
                <a:latin typeface="+mn-lt"/>
              </a:rPr>
            </a:br>
            <a:r>
              <a:rPr lang="en-US" sz="2800" b="1" i="1" dirty="0">
                <a:solidFill>
                  <a:srgbClr val="FFFF00"/>
                </a:solidFill>
                <a:latin typeface="+mn-lt"/>
              </a:rPr>
              <a:t> </a:t>
            </a:r>
            <a:r>
              <a:rPr lang="en-US" sz="1600" b="1" i="1" dirty="0">
                <a:solidFill>
                  <a:srgbClr val="FFFF00"/>
                </a:solidFill>
                <a:latin typeface="+mn-lt"/>
              </a:rPr>
              <a:t>Event Rates and Hazard Ratios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27059329"/>
              </p:ext>
            </p:extLst>
          </p:nvPr>
        </p:nvGraphicFramePr>
        <p:xfrm>
          <a:off x="74" y="1124804"/>
          <a:ext cx="9144001" cy="6194491"/>
        </p:xfrm>
        <a:graphic>
          <a:graphicData uri="http://schemas.openxmlformats.org/drawingml/2006/table">
            <a:tbl>
              <a:tblPr firstRow="1" bandRow="1">
                <a:tableStyleId>{5C22544A-7EE6-4342-B048-85BDC9FD1C3A}</a:tableStyleId>
              </a:tblPr>
              <a:tblGrid>
                <a:gridCol w="2293144"/>
                <a:gridCol w="1078706"/>
                <a:gridCol w="1092994"/>
                <a:gridCol w="1092994"/>
                <a:gridCol w="1092994"/>
                <a:gridCol w="1453544"/>
                <a:gridCol w="1039625"/>
              </a:tblGrid>
              <a:tr h="666687">
                <a:tc>
                  <a:txBody>
                    <a:bodyPr/>
                    <a:lstStyle/>
                    <a:p>
                      <a:endParaRPr lang="en-US" sz="1800" b="1" i="1" dirty="0"/>
                    </a:p>
                  </a:txBody>
                  <a:tcPr marL="68580" marR="68580">
                    <a:solidFill>
                      <a:srgbClr val="002060"/>
                    </a:solidFill>
                  </a:tcPr>
                </a:tc>
                <a:tc gridSpan="2">
                  <a:txBody>
                    <a:bodyPr/>
                    <a:lstStyle/>
                    <a:p>
                      <a:r>
                        <a:rPr lang="en-US" sz="2400" b="1" i="1" dirty="0" smtClean="0"/>
                        <a:t>Intensive</a:t>
                      </a:r>
                      <a:endParaRPr lang="en-US" sz="2400" b="1" i="1" dirty="0"/>
                    </a:p>
                  </a:txBody>
                  <a:tcPr marL="68580" marR="68580">
                    <a:solidFill>
                      <a:srgbClr val="C00000"/>
                    </a:solidFill>
                  </a:tcPr>
                </a:tc>
                <a:tc hMerge="1">
                  <a:txBody>
                    <a:bodyPr/>
                    <a:lstStyle/>
                    <a:p>
                      <a:endParaRPr lang="en-US" dirty="0"/>
                    </a:p>
                  </a:txBody>
                  <a:tcPr/>
                </a:tc>
                <a:tc gridSpan="2">
                  <a:txBody>
                    <a:bodyPr/>
                    <a:lstStyle/>
                    <a:p>
                      <a:r>
                        <a:rPr lang="en-US" sz="2400" b="1" i="1" dirty="0" smtClean="0"/>
                        <a:t>Standard</a:t>
                      </a:r>
                      <a:endParaRPr lang="en-US" sz="2400" b="1" i="1" dirty="0"/>
                    </a:p>
                  </a:txBody>
                  <a:tcPr marL="68580" marR="68580">
                    <a:solidFill>
                      <a:srgbClr val="C00000"/>
                    </a:solidFill>
                  </a:tcPr>
                </a:tc>
                <a:tc hMerge="1">
                  <a:txBody>
                    <a:bodyPr/>
                    <a:lstStyle/>
                    <a:p>
                      <a:endParaRPr lang="en-US" dirty="0"/>
                    </a:p>
                  </a:txBody>
                  <a:tcPr/>
                </a:tc>
                <a:tc>
                  <a:txBody>
                    <a:bodyPr/>
                    <a:lstStyle/>
                    <a:p>
                      <a:endParaRPr lang="en-US" sz="1800" b="1" i="1" dirty="0"/>
                    </a:p>
                  </a:txBody>
                  <a:tcPr marL="68580" marR="68580">
                    <a:solidFill>
                      <a:srgbClr val="002060"/>
                    </a:solidFill>
                  </a:tcPr>
                </a:tc>
                <a:tc>
                  <a:txBody>
                    <a:bodyPr/>
                    <a:lstStyle/>
                    <a:p>
                      <a:endParaRPr lang="en-US" sz="1800" b="1" i="1" dirty="0"/>
                    </a:p>
                  </a:txBody>
                  <a:tcPr marL="68580" marR="68580">
                    <a:solidFill>
                      <a:srgbClr val="002060"/>
                    </a:solidFill>
                  </a:tcPr>
                </a:tc>
              </a:tr>
              <a:tr h="707200">
                <a:tc>
                  <a:txBody>
                    <a:bodyPr/>
                    <a:lstStyle/>
                    <a:p>
                      <a:endParaRPr lang="en-US" sz="1800" b="1" i="1" dirty="0"/>
                    </a:p>
                  </a:txBody>
                  <a:tcPr marL="68580" marR="68580"/>
                </a:tc>
                <a:tc>
                  <a:txBody>
                    <a:bodyPr/>
                    <a:lstStyle/>
                    <a:p>
                      <a:r>
                        <a:rPr lang="en-US" sz="1800" b="1" i="1" dirty="0" smtClean="0"/>
                        <a:t>No. of Events</a:t>
                      </a:r>
                      <a:endParaRPr lang="en-US" sz="1800" b="1" i="1" dirty="0"/>
                    </a:p>
                  </a:txBody>
                  <a:tcPr marL="68580" marR="68580"/>
                </a:tc>
                <a:tc>
                  <a:txBody>
                    <a:bodyPr/>
                    <a:lstStyle/>
                    <a:p>
                      <a:r>
                        <a:rPr lang="en-US" sz="1800" b="1" i="1" dirty="0" smtClean="0"/>
                        <a:t>Rate, %/year</a:t>
                      </a:r>
                      <a:endParaRPr lang="en-US" sz="1800" b="1" i="1" dirty="0"/>
                    </a:p>
                  </a:txBody>
                  <a:tcPr marL="68580" marR="68580"/>
                </a:tc>
                <a:tc>
                  <a:txBody>
                    <a:bodyPr/>
                    <a:lstStyle/>
                    <a:p>
                      <a:r>
                        <a:rPr lang="en-US" sz="1800" b="1" i="1" dirty="0" smtClean="0"/>
                        <a:t>No. of Events</a:t>
                      </a:r>
                      <a:endParaRPr lang="en-US" sz="1800" b="1" i="1" dirty="0"/>
                    </a:p>
                  </a:txBody>
                  <a:tcPr marL="68580" marR="68580"/>
                </a:tc>
                <a:tc>
                  <a:txBody>
                    <a:bodyPr/>
                    <a:lstStyle/>
                    <a:p>
                      <a:r>
                        <a:rPr lang="en-US" sz="1800" b="1" i="1" dirty="0" smtClean="0"/>
                        <a:t>Rate, %/year</a:t>
                      </a:r>
                      <a:endParaRPr lang="en-US" sz="1800" b="1" i="1" dirty="0"/>
                    </a:p>
                  </a:txBody>
                  <a:tcPr marL="68580" marR="68580"/>
                </a:tc>
                <a:tc>
                  <a:txBody>
                    <a:bodyPr/>
                    <a:lstStyle/>
                    <a:p>
                      <a:r>
                        <a:rPr lang="en-US" sz="1800" b="1" i="1" dirty="0" smtClean="0"/>
                        <a:t>HR (95% CI)</a:t>
                      </a:r>
                      <a:endParaRPr lang="en-US" sz="1800" b="1" i="1" dirty="0"/>
                    </a:p>
                  </a:txBody>
                  <a:tcPr marL="68580" marR="68580"/>
                </a:tc>
                <a:tc>
                  <a:txBody>
                    <a:bodyPr/>
                    <a:lstStyle/>
                    <a:p>
                      <a:r>
                        <a:rPr lang="en-US" sz="1800" b="1" i="1" dirty="0" smtClean="0"/>
                        <a:t>P value</a:t>
                      </a:r>
                      <a:endParaRPr lang="en-US" sz="1800" b="1" i="1" dirty="0"/>
                    </a:p>
                  </a:txBody>
                  <a:tcPr marL="68580" marR="68580"/>
                </a:tc>
              </a:tr>
              <a:tr h="948690">
                <a:tc>
                  <a:txBody>
                    <a:bodyPr/>
                    <a:lstStyle/>
                    <a:p>
                      <a:r>
                        <a:rPr lang="en-US" sz="2800" b="1" i="1" dirty="0" smtClean="0"/>
                        <a:t>Primary Outcome</a:t>
                      </a:r>
                      <a:endParaRPr lang="en-US" sz="2800" b="1" i="1" dirty="0"/>
                    </a:p>
                  </a:txBody>
                  <a:tcPr marL="68580" marR="68580"/>
                </a:tc>
                <a:tc>
                  <a:txBody>
                    <a:bodyPr/>
                    <a:lstStyle/>
                    <a:p>
                      <a:r>
                        <a:rPr lang="en-US" sz="2800" b="1" i="1" dirty="0" smtClean="0"/>
                        <a:t>243</a:t>
                      </a:r>
                      <a:endParaRPr lang="en-US" sz="2800" b="1" i="1" dirty="0"/>
                    </a:p>
                  </a:txBody>
                  <a:tcPr marL="68580" marR="68580"/>
                </a:tc>
                <a:tc>
                  <a:txBody>
                    <a:bodyPr/>
                    <a:lstStyle/>
                    <a:p>
                      <a:r>
                        <a:rPr lang="en-US" sz="2800" b="1" i="1" dirty="0" smtClean="0"/>
                        <a:t>1.65</a:t>
                      </a:r>
                      <a:endParaRPr lang="en-US" sz="2800" b="1" i="1" dirty="0"/>
                    </a:p>
                  </a:txBody>
                  <a:tcPr marL="68580" marR="68580"/>
                </a:tc>
                <a:tc>
                  <a:txBody>
                    <a:bodyPr/>
                    <a:lstStyle/>
                    <a:p>
                      <a:r>
                        <a:rPr lang="en-US" sz="2800" b="1" i="1" dirty="0" smtClean="0"/>
                        <a:t>319</a:t>
                      </a:r>
                      <a:endParaRPr lang="en-US" sz="2800" b="1" i="1" dirty="0"/>
                    </a:p>
                  </a:txBody>
                  <a:tcPr marL="68580" marR="68580"/>
                </a:tc>
                <a:tc>
                  <a:txBody>
                    <a:bodyPr/>
                    <a:lstStyle/>
                    <a:p>
                      <a:r>
                        <a:rPr lang="en-US" sz="2800" b="1" i="1" dirty="0" smtClean="0"/>
                        <a:t>2.19</a:t>
                      </a:r>
                      <a:endParaRPr lang="en-US" sz="2800" b="1" i="1" dirty="0"/>
                    </a:p>
                  </a:txBody>
                  <a:tcPr marL="68580" marR="68580"/>
                </a:tc>
                <a:tc>
                  <a:txBody>
                    <a:bodyPr/>
                    <a:lstStyle/>
                    <a:p>
                      <a:r>
                        <a:rPr lang="en-US" sz="2400" b="1" i="1" dirty="0" smtClean="0"/>
                        <a:t>0.75 </a:t>
                      </a:r>
                      <a:r>
                        <a:rPr lang="en-US" sz="1800" b="1" i="1" dirty="0" smtClean="0"/>
                        <a:t>(0.64, 0.89)</a:t>
                      </a:r>
                      <a:endParaRPr lang="en-US" sz="1800" b="1" i="1" dirty="0"/>
                    </a:p>
                  </a:txBody>
                  <a:tcPr marL="68580" marR="68580"/>
                </a:tc>
                <a:tc>
                  <a:txBody>
                    <a:bodyPr/>
                    <a:lstStyle/>
                    <a:p>
                      <a:r>
                        <a:rPr lang="en-US" sz="2400" b="1" i="1" dirty="0" smtClean="0"/>
                        <a:t>&lt;0.001</a:t>
                      </a:r>
                      <a:endParaRPr lang="en-US" sz="2400" b="1" i="1" dirty="0"/>
                    </a:p>
                  </a:txBody>
                  <a:tcPr marL="68580" marR="68580"/>
                </a:tc>
              </a:tr>
              <a:tr h="734378">
                <a:tc>
                  <a:txBody>
                    <a:bodyPr/>
                    <a:lstStyle/>
                    <a:p>
                      <a:r>
                        <a:rPr lang="en-US" sz="2400" b="1" i="1" dirty="0" smtClean="0"/>
                        <a:t>All MI</a:t>
                      </a:r>
                      <a:endParaRPr lang="en-US" sz="2400" b="1" i="1" dirty="0"/>
                    </a:p>
                  </a:txBody>
                  <a:tcPr marL="68580" marR="68580"/>
                </a:tc>
                <a:tc>
                  <a:txBody>
                    <a:bodyPr/>
                    <a:lstStyle/>
                    <a:p>
                      <a:r>
                        <a:rPr lang="en-US" sz="2800" b="1" i="1" dirty="0" smtClean="0"/>
                        <a:t>97</a:t>
                      </a:r>
                      <a:endParaRPr lang="en-US" sz="2800" b="1" i="1" dirty="0"/>
                    </a:p>
                  </a:txBody>
                  <a:tcPr marL="68580" marR="68580"/>
                </a:tc>
                <a:tc>
                  <a:txBody>
                    <a:bodyPr/>
                    <a:lstStyle/>
                    <a:p>
                      <a:r>
                        <a:rPr lang="en-US" sz="2800" b="1" i="1" dirty="0" smtClean="0"/>
                        <a:t>0.65</a:t>
                      </a:r>
                      <a:endParaRPr lang="en-US" sz="2800" b="1" i="1" dirty="0"/>
                    </a:p>
                  </a:txBody>
                  <a:tcPr marL="68580" marR="68580"/>
                </a:tc>
                <a:tc>
                  <a:txBody>
                    <a:bodyPr/>
                    <a:lstStyle/>
                    <a:p>
                      <a:r>
                        <a:rPr lang="en-US" sz="2800" b="1" i="1" dirty="0" smtClean="0"/>
                        <a:t>116</a:t>
                      </a:r>
                      <a:endParaRPr lang="en-US" sz="2800" b="1" i="1" dirty="0"/>
                    </a:p>
                  </a:txBody>
                  <a:tcPr marL="68580" marR="68580"/>
                </a:tc>
                <a:tc>
                  <a:txBody>
                    <a:bodyPr/>
                    <a:lstStyle/>
                    <a:p>
                      <a:r>
                        <a:rPr lang="en-US" sz="2800" b="1" i="1" dirty="0" smtClean="0"/>
                        <a:t>0.78</a:t>
                      </a:r>
                      <a:endParaRPr lang="en-US" sz="2800" b="1" i="1" dirty="0"/>
                    </a:p>
                  </a:txBody>
                  <a:tcPr marL="68580" marR="68580"/>
                </a:tc>
                <a:tc>
                  <a:txBody>
                    <a:bodyPr/>
                    <a:lstStyle/>
                    <a:p>
                      <a:r>
                        <a:rPr lang="en-US" sz="2400" b="1" i="1" dirty="0" smtClean="0"/>
                        <a:t>0.83 </a:t>
                      </a:r>
                      <a:r>
                        <a:rPr lang="en-US" sz="1800" b="1" i="1" dirty="0" smtClean="0"/>
                        <a:t>(0.64, 1.09)</a:t>
                      </a:r>
                      <a:endParaRPr lang="en-US" sz="1800" b="1" i="1" dirty="0"/>
                    </a:p>
                  </a:txBody>
                  <a:tcPr marL="68580" marR="68580"/>
                </a:tc>
                <a:tc>
                  <a:txBody>
                    <a:bodyPr/>
                    <a:lstStyle/>
                    <a:p>
                      <a:r>
                        <a:rPr lang="en-US" sz="2400" b="1" i="1" dirty="0" smtClean="0"/>
                        <a:t>    0.19</a:t>
                      </a:r>
                      <a:endParaRPr lang="en-US" sz="2400" b="1" i="1" dirty="0"/>
                    </a:p>
                  </a:txBody>
                  <a:tcPr marL="68580" marR="68580"/>
                </a:tc>
              </a:tr>
              <a:tr h="734378">
                <a:tc>
                  <a:txBody>
                    <a:bodyPr/>
                    <a:lstStyle/>
                    <a:p>
                      <a:r>
                        <a:rPr lang="en-US" sz="2400" b="1" i="1" dirty="0" smtClean="0"/>
                        <a:t>Non-MI ACS</a:t>
                      </a:r>
                      <a:endParaRPr lang="en-US" sz="2400" b="1" i="1" dirty="0"/>
                    </a:p>
                  </a:txBody>
                  <a:tcPr marL="68580" marR="68580"/>
                </a:tc>
                <a:tc>
                  <a:txBody>
                    <a:bodyPr/>
                    <a:lstStyle/>
                    <a:p>
                      <a:r>
                        <a:rPr lang="en-US" sz="2800" b="1" i="1" dirty="0" smtClean="0"/>
                        <a:t>40</a:t>
                      </a:r>
                      <a:endParaRPr lang="en-US" sz="2800" b="1" i="1" dirty="0"/>
                    </a:p>
                  </a:txBody>
                  <a:tcPr marL="68580" marR="68580"/>
                </a:tc>
                <a:tc>
                  <a:txBody>
                    <a:bodyPr/>
                    <a:lstStyle/>
                    <a:p>
                      <a:r>
                        <a:rPr lang="en-US" sz="2800" b="1" i="1" dirty="0" smtClean="0"/>
                        <a:t>0.27</a:t>
                      </a:r>
                      <a:endParaRPr lang="en-US" sz="2800" b="1" i="1" dirty="0"/>
                    </a:p>
                  </a:txBody>
                  <a:tcPr marL="68580" marR="68580"/>
                </a:tc>
                <a:tc>
                  <a:txBody>
                    <a:bodyPr/>
                    <a:lstStyle/>
                    <a:p>
                      <a:r>
                        <a:rPr lang="en-US" sz="2800" b="1" i="1" dirty="0" smtClean="0"/>
                        <a:t>40</a:t>
                      </a:r>
                      <a:endParaRPr lang="en-US" sz="2800" b="1" i="1" dirty="0"/>
                    </a:p>
                  </a:txBody>
                  <a:tcPr marL="68580" marR="68580"/>
                </a:tc>
                <a:tc>
                  <a:txBody>
                    <a:bodyPr/>
                    <a:lstStyle/>
                    <a:p>
                      <a:r>
                        <a:rPr lang="en-US" sz="2800" b="1" i="1" dirty="0" smtClean="0"/>
                        <a:t>0.27</a:t>
                      </a:r>
                      <a:endParaRPr lang="en-US" sz="2800" b="1" i="1" dirty="0"/>
                    </a:p>
                  </a:txBody>
                  <a:tcPr marL="68580" marR="68580"/>
                </a:tc>
                <a:tc>
                  <a:txBody>
                    <a:bodyPr/>
                    <a:lstStyle/>
                    <a:p>
                      <a:r>
                        <a:rPr lang="en-US" sz="2400" b="1" i="1" dirty="0" smtClean="0"/>
                        <a:t>1.00</a:t>
                      </a:r>
                      <a:r>
                        <a:rPr lang="en-US" sz="2400" b="1" i="1" baseline="0" dirty="0" smtClean="0"/>
                        <a:t> </a:t>
                      </a:r>
                      <a:r>
                        <a:rPr lang="en-US" sz="1800" b="1" i="1" baseline="0" dirty="0" smtClean="0"/>
                        <a:t>(0.64, 1.55)</a:t>
                      </a:r>
                      <a:endParaRPr lang="en-US" sz="1800" b="1" i="1" dirty="0"/>
                    </a:p>
                  </a:txBody>
                  <a:tcPr marL="68580" marR="68580"/>
                </a:tc>
                <a:tc>
                  <a:txBody>
                    <a:bodyPr/>
                    <a:lstStyle/>
                    <a:p>
                      <a:r>
                        <a:rPr lang="en-US" sz="2400" b="1" i="1" dirty="0" smtClean="0"/>
                        <a:t>   0.99</a:t>
                      </a:r>
                      <a:endParaRPr lang="en-US" sz="2400" b="1" i="1" dirty="0"/>
                    </a:p>
                  </a:txBody>
                  <a:tcPr marL="68580" marR="68580"/>
                </a:tc>
              </a:tr>
              <a:tr h="734378">
                <a:tc>
                  <a:txBody>
                    <a:bodyPr/>
                    <a:lstStyle/>
                    <a:p>
                      <a:r>
                        <a:rPr lang="en-US" sz="2400" b="1" i="1" dirty="0" smtClean="0"/>
                        <a:t>All Stroke</a:t>
                      </a:r>
                      <a:endParaRPr lang="en-US" sz="2400" b="1" i="1" dirty="0"/>
                    </a:p>
                  </a:txBody>
                  <a:tcPr marL="68580" marR="68580"/>
                </a:tc>
                <a:tc>
                  <a:txBody>
                    <a:bodyPr/>
                    <a:lstStyle/>
                    <a:p>
                      <a:r>
                        <a:rPr lang="en-US" sz="2800" b="1" i="1" dirty="0" smtClean="0"/>
                        <a:t>62</a:t>
                      </a:r>
                      <a:endParaRPr lang="en-US" sz="2800" b="1" i="1" dirty="0"/>
                    </a:p>
                  </a:txBody>
                  <a:tcPr marL="68580" marR="68580"/>
                </a:tc>
                <a:tc>
                  <a:txBody>
                    <a:bodyPr/>
                    <a:lstStyle/>
                    <a:p>
                      <a:r>
                        <a:rPr lang="en-US" sz="2800" b="1" i="1" dirty="0" smtClean="0"/>
                        <a:t>0.41</a:t>
                      </a:r>
                      <a:endParaRPr lang="en-US" sz="2800" b="1" i="1" dirty="0"/>
                    </a:p>
                  </a:txBody>
                  <a:tcPr marL="68580" marR="68580"/>
                </a:tc>
                <a:tc>
                  <a:txBody>
                    <a:bodyPr/>
                    <a:lstStyle/>
                    <a:p>
                      <a:r>
                        <a:rPr lang="en-US" sz="2800" b="1" i="1" dirty="0" smtClean="0"/>
                        <a:t>70</a:t>
                      </a:r>
                      <a:endParaRPr lang="en-US" sz="2800" b="1" i="1" dirty="0"/>
                    </a:p>
                  </a:txBody>
                  <a:tcPr marL="68580" marR="68580"/>
                </a:tc>
                <a:tc>
                  <a:txBody>
                    <a:bodyPr/>
                    <a:lstStyle/>
                    <a:p>
                      <a:r>
                        <a:rPr lang="en-US" sz="2800" b="1" i="1" dirty="0" smtClean="0"/>
                        <a:t>0.47</a:t>
                      </a:r>
                      <a:endParaRPr lang="en-US" sz="2800" b="1" i="1" dirty="0"/>
                    </a:p>
                  </a:txBody>
                  <a:tcPr marL="68580" marR="68580"/>
                </a:tc>
                <a:tc>
                  <a:txBody>
                    <a:bodyPr/>
                    <a:lstStyle/>
                    <a:p>
                      <a:r>
                        <a:rPr lang="en-US" sz="2400" b="1" i="1" dirty="0" smtClean="0"/>
                        <a:t>0.89 </a:t>
                      </a:r>
                      <a:r>
                        <a:rPr lang="en-US" sz="1800" b="1" i="1" dirty="0" smtClean="0"/>
                        <a:t>(0.63, 1.25)</a:t>
                      </a:r>
                      <a:endParaRPr lang="en-US" sz="1800" b="1" i="1" dirty="0"/>
                    </a:p>
                  </a:txBody>
                  <a:tcPr marL="68580" marR="68580"/>
                </a:tc>
                <a:tc>
                  <a:txBody>
                    <a:bodyPr/>
                    <a:lstStyle/>
                    <a:p>
                      <a:r>
                        <a:rPr lang="en-US" sz="2400" b="1" i="1" dirty="0" smtClean="0"/>
                        <a:t>   0.50</a:t>
                      </a:r>
                      <a:endParaRPr lang="en-US" sz="2400" b="1" i="1" dirty="0"/>
                    </a:p>
                  </a:txBody>
                  <a:tcPr marL="68580" marR="68580"/>
                </a:tc>
              </a:tr>
              <a:tr h="834390">
                <a:tc>
                  <a:txBody>
                    <a:bodyPr/>
                    <a:lstStyle/>
                    <a:p>
                      <a:r>
                        <a:rPr lang="en-US" sz="2400" b="1" i="1" dirty="0" smtClean="0"/>
                        <a:t>All HF</a:t>
                      </a:r>
                      <a:endParaRPr lang="en-US" sz="2400" b="1" i="1" dirty="0"/>
                    </a:p>
                  </a:txBody>
                  <a:tcPr marL="68580" marR="68580"/>
                </a:tc>
                <a:tc>
                  <a:txBody>
                    <a:bodyPr/>
                    <a:lstStyle/>
                    <a:p>
                      <a:r>
                        <a:rPr lang="en-US" sz="2800" b="1" i="1" dirty="0" smtClean="0"/>
                        <a:t>62</a:t>
                      </a:r>
                      <a:endParaRPr lang="en-US" sz="2800" b="1" i="1" dirty="0"/>
                    </a:p>
                  </a:txBody>
                  <a:tcPr marL="68580" marR="68580"/>
                </a:tc>
                <a:tc>
                  <a:txBody>
                    <a:bodyPr/>
                    <a:lstStyle/>
                    <a:p>
                      <a:r>
                        <a:rPr lang="en-US" sz="2800" b="1" i="1" dirty="0" smtClean="0"/>
                        <a:t>0.41</a:t>
                      </a:r>
                      <a:endParaRPr lang="en-US" sz="2800" b="1" i="1" dirty="0"/>
                    </a:p>
                  </a:txBody>
                  <a:tcPr marL="68580" marR="68580"/>
                </a:tc>
                <a:tc>
                  <a:txBody>
                    <a:bodyPr/>
                    <a:lstStyle/>
                    <a:p>
                      <a:r>
                        <a:rPr lang="en-US" sz="2800" b="1" i="1" dirty="0" smtClean="0"/>
                        <a:t>100</a:t>
                      </a:r>
                      <a:endParaRPr lang="en-US" sz="2800" b="1" i="1" dirty="0"/>
                    </a:p>
                  </a:txBody>
                  <a:tcPr marL="68580" marR="68580"/>
                </a:tc>
                <a:tc>
                  <a:txBody>
                    <a:bodyPr/>
                    <a:lstStyle/>
                    <a:p>
                      <a:r>
                        <a:rPr lang="en-US" sz="2800" b="1" i="1" dirty="0" smtClean="0"/>
                        <a:t>0.67</a:t>
                      </a:r>
                      <a:endParaRPr lang="en-US" sz="2800" b="1" i="1" dirty="0"/>
                    </a:p>
                  </a:txBody>
                  <a:tcPr marL="68580" marR="68580"/>
                </a:tc>
                <a:tc>
                  <a:txBody>
                    <a:bodyPr/>
                    <a:lstStyle/>
                    <a:p>
                      <a:r>
                        <a:rPr lang="en-US" sz="2400" b="1" i="1" dirty="0" smtClean="0"/>
                        <a:t>0.62 </a:t>
                      </a:r>
                      <a:r>
                        <a:rPr lang="en-US" sz="1800" b="1" i="1" dirty="0" smtClean="0"/>
                        <a:t>(0.45, 0.84)</a:t>
                      </a:r>
                      <a:endParaRPr lang="en-US" sz="1800" b="1" i="1" dirty="0"/>
                    </a:p>
                  </a:txBody>
                  <a:tcPr marL="68580" marR="68580"/>
                </a:tc>
                <a:tc>
                  <a:txBody>
                    <a:bodyPr/>
                    <a:lstStyle/>
                    <a:p>
                      <a:r>
                        <a:rPr lang="en-US" sz="2400" b="1" i="1" dirty="0" smtClean="0"/>
                        <a:t>   0.002</a:t>
                      </a:r>
                      <a:endParaRPr lang="en-US" sz="2400" b="1" i="1" dirty="0"/>
                    </a:p>
                  </a:txBody>
                  <a:tcPr marL="68580" marR="68580"/>
                </a:tc>
              </a:tr>
              <a:tr h="834390">
                <a:tc>
                  <a:txBody>
                    <a:bodyPr/>
                    <a:lstStyle/>
                    <a:p>
                      <a:r>
                        <a:rPr lang="en-US" sz="2400" b="1" i="1" dirty="0" smtClean="0"/>
                        <a:t>CVD Death</a:t>
                      </a:r>
                      <a:endParaRPr lang="en-US" sz="2400" b="1" i="1" dirty="0"/>
                    </a:p>
                  </a:txBody>
                  <a:tcPr marL="68580" marR="68580"/>
                </a:tc>
                <a:tc>
                  <a:txBody>
                    <a:bodyPr/>
                    <a:lstStyle/>
                    <a:p>
                      <a:r>
                        <a:rPr lang="en-US" sz="2800" b="1" i="1" dirty="0" smtClean="0"/>
                        <a:t>37</a:t>
                      </a:r>
                      <a:endParaRPr lang="en-US" sz="2800" b="1" i="1" dirty="0"/>
                    </a:p>
                  </a:txBody>
                  <a:tcPr marL="68580" marR="68580"/>
                </a:tc>
                <a:tc>
                  <a:txBody>
                    <a:bodyPr/>
                    <a:lstStyle/>
                    <a:p>
                      <a:r>
                        <a:rPr lang="en-US" sz="2800" b="1" i="1" dirty="0" smtClean="0"/>
                        <a:t>0.25</a:t>
                      </a:r>
                      <a:endParaRPr lang="en-US" sz="2800" b="1" i="1" dirty="0"/>
                    </a:p>
                  </a:txBody>
                  <a:tcPr marL="68580" marR="68580"/>
                </a:tc>
                <a:tc>
                  <a:txBody>
                    <a:bodyPr/>
                    <a:lstStyle/>
                    <a:p>
                      <a:r>
                        <a:rPr lang="en-US" sz="2800" b="1" i="1" dirty="0" smtClean="0"/>
                        <a:t>65</a:t>
                      </a:r>
                      <a:endParaRPr lang="en-US" sz="2800" b="1" i="1" dirty="0"/>
                    </a:p>
                  </a:txBody>
                  <a:tcPr marL="68580" marR="68580"/>
                </a:tc>
                <a:tc>
                  <a:txBody>
                    <a:bodyPr/>
                    <a:lstStyle/>
                    <a:p>
                      <a:r>
                        <a:rPr lang="en-US" sz="2800" b="1" i="1" dirty="0" smtClean="0"/>
                        <a:t>0.43</a:t>
                      </a:r>
                      <a:endParaRPr lang="en-US" sz="2800" b="1" i="1" dirty="0"/>
                    </a:p>
                  </a:txBody>
                  <a:tcPr marL="68580" marR="68580"/>
                </a:tc>
                <a:tc>
                  <a:txBody>
                    <a:bodyPr/>
                    <a:lstStyle/>
                    <a:p>
                      <a:r>
                        <a:rPr lang="en-US" sz="2400" b="1" i="1" dirty="0" smtClean="0"/>
                        <a:t>0.57 </a:t>
                      </a:r>
                      <a:r>
                        <a:rPr lang="en-US" sz="1800" b="1" i="1" dirty="0" smtClean="0"/>
                        <a:t>(0.38, 0.85)</a:t>
                      </a:r>
                      <a:endParaRPr lang="en-US" sz="1800" b="1" i="1" dirty="0"/>
                    </a:p>
                  </a:txBody>
                  <a:tcPr marL="68580" marR="68580"/>
                </a:tc>
                <a:tc>
                  <a:txBody>
                    <a:bodyPr/>
                    <a:lstStyle/>
                    <a:p>
                      <a:r>
                        <a:rPr lang="en-US" sz="2400" b="1" i="1" dirty="0" smtClean="0"/>
                        <a:t>   0.005</a:t>
                      </a:r>
                      <a:endParaRPr lang="en-US" sz="2400" b="1" i="1" dirty="0"/>
                    </a:p>
                  </a:txBody>
                  <a:tcPr marL="68580" marR="68580"/>
                </a:tc>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 y="-20179"/>
            <a:ext cx="838491" cy="486907"/>
          </a:xfrm>
          <a:prstGeom prst="rect">
            <a:avLst/>
          </a:prstGeom>
        </p:spPr>
      </p:pic>
      <p:sp>
        <p:nvSpPr>
          <p:cNvPr id="6" name="Rectangle 5"/>
          <p:cNvSpPr/>
          <p:nvPr/>
        </p:nvSpPr>
        <p:spPr>
          <a:xfrm>
            <a:off x="8100392" y="3059668"/>
            <a:ext cx="944489" cy="369332"/>
          </a:xfrm>
          <a:prstGeom prst="rect">
            <a:avLst/>
          </a:prstGeom>
          <a:ln>
            <a:solidFill>
              <a:srgbClr val="FF0000"/>
            </a:solidFill>
          </a:ln>
        </p:spPr>
        <p:txBody>
          <a:bodyPr wrap="none">
            <a:spAutoFit/>
          </a:bodyPr>
          <a:lstStyle/>
          <a:p>
            <a:pPr defTabSz="911665"/>
            <a:r>
              <a:rPr lang="fr-CA" b="1" dirty="0">
                <a:solidFill>
                  <a:prstClr val="black"/>
                </a:solidFill>
              </a:rPr>
              <a:t>NNT=61</a:t>
            </a:r>
          </a:p>
        </p:txBody>
      </p:sp>
      <p:sp>
        <p:nvSpPr>
          <p:cNvPr id="7" name="ZoneTexte 6"/>
          <p:cNvSpPr txBox="1"/>
          <p:nvPr/>
        </p:nvSpPr>
        <p:spPr>
          <a:xfrm>
            <a:off x="4211959" y="548680"/>
            <a:ext cx="4832921" cy="461665"/>
          </a:xfrm>
          <a:prstGeom prst="rect">
            <a:avLst/>
          </a:prstGeom>
          <a:noFill/>
          <a:ln>
            <a:solidFill>
              <a:schemeClr val="bg1"/>
            </a:solidFill>
          </a:ln>
        </p:spPr>
        <p:txBody>
          <a:bodyPr wrap="square" rtlCol="0">
            <a:spAutoFit/>
          </a:bodyPr>
          <a:lstStyle/>
          <a:p>
            <a:r>
              <a:rPr lang="fr-CA" sz="2400" b="1" dirty="0" smtClean="0">
                <a:solidFill>
                  <a:schemeClr val="bg1"/>
                </a:solidFill>
                <a:latin typeface="Arial" panose="020B0604020202020204" pitchFamily="34" charset="0"/>
                <a:cs typeface="Arial" panose="020B0604020202020204" pitchFamily="34" charset="0"/>
              </a:rPr>
              <a:t>* Étude cessée après 3.26 ans *</a:t>
            </a:r>
            <a:endParaRPr lang="fr-CA"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73827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25557"/>
            <a:ext cx="9144000" cy="5183785"/>
          </a:xfrm>
          <a:prstGeom prst="rect">
            <a:avLst/>
          </a:prstGeom>
        </p:spPr>
      </p:pic>
    </p:spTree>
    <p:extLst>
      <p:ext uri="{BB962C8B-B14F-4D97-AF65-F5344CB8AC3E}">
        <p14:creationId xmlns:p14="http://schemas.microsoft.com/office/powerpoint/2010/main" val="1501476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
            <a:ext cx="8680704" cy="6230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367366" y="6488668"/>
            <a:ext cx="2565061" cy="369332"/>
          </a:xfrm>
          <a:prstGeom prst="rect">
            <a:avLst/>
          </a:prstGeom>
        </p:spPr>
        <p:txBody>
          <a:bodyPr wrap="none" lIns="90299" tIns="45147" rIns="90299" bIns="45147">
            <a:spAutoFit/>
          </a:bodyPr>
          <a:lstStyle/>
          <a:p>
            <a:pPr defTabSz="902404"/>
            <a:r>
              <a:rPr lang="fr-CA" dirty="0">
                <a:solidFill>
                  <a:prstClr val="black"/>
                </a:solidFill>
              </a:rPr>
              <a:t>NEJM, </a:t>
            </a:r>
            <a:r>
              <a:rPr lang="fr-CA" dirty="0" err="1">
                <a:solidFill>
                  <a:prstClr val="black"/>
                </a:solidFill>
              </a:rPr>
              <a:t>November</a:t>
            </a:r>
            <a:r>
              <a:rPr lang="fr-CA" dirty="0">
                <a:solidFill>
                  <a:prstClr val="black"/>
                </a:solidFill>
              </a:rPr>
              <a:t> 9, 2015</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 y="6256893"/>
            <a:ext cx="8048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12337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1028700"/>
            <a:ext cx="7543800" cy="5829300"/>
          </a:xfrm>
          <a:prstGeom prst="rect">
            <a:avLst/>
          </a:prstGeom>
        </p:spPr>
      </p:pic>
      <p:sp>
        <p:nvSpPr>
          <p:cNvPr id="2" name="Title 1"/>
          <p:cNvSpPr>
            <a:spLocks noGrp="1"/>
          </p:cNvSpPr>
          <p:nvPr>
            <p:ph type="title"/>
          </p:nvPr>
        </p:nvSpPr>
        <p:spPr>
          <a:xfrm>
            <a:off x="1062715" y="296926"/>
            <a:ext cx="7408069" cy="433904"/>
          </a:xfrm>
          <a:solidFill>
            <a:srgbClr val="002060"/>
          </a:solidFill>
        </p:spPr>
        <p:txBody>
          <a:bodyPr>
            <a:noAutofit/>
          </a:bodyPr>
          <a:lstStyle/>
          <a:p>
            <a:r>
              <a:rPr lang="en-US" sz="3200" b="1" i="1" dirty="0">
                <a:solidFill>
                  <a:srgbClr val="FFFF00"/>
                </a:solidFill>
                <a:latin typeface="+mn-lt"/>
              </a:rPr>
              <a:t>All-cause Mortality Experience in the Six Pre-specified Subgroups of Interest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 y="118"/>
            <a:ext cx="657461" cy="381783"/>
          </a:xfrm>
          <a:prstGeom prst="rect">
            <a:avLst/>
          </a:prstGeom>
        </p:spPr>
      </p:pic>
      <p:sp>
        <p:nvSpPr>
          <p:cNvPr id="3" name="TextBox 2"/>
          <p:cNvSpPr txBox="1"/>
          <p:nvPr/>
        </p:nvSpPr>
        <p:spPr>
          <a:xfrm>
            <a:off x="6280288" y="3758684"/>
            <a:ext cx="300082" cy="369332"/>
          </a:xfrm>
          <a:prstGeom prst="rect">
            <a:avLst/>
          </a:prstGeom>
          <a:noFill/>
        </p:spPr>
        <p:txBody>
          <a:bodyPr wrap="none" lIns="90299" tIns="45147" rIns="90299" bIns="45147" rtlCol="0">
            <a:spAutoFit/>
          </a:bodyPr>
          <a:lstStyle/>
          <a:p>
            <a:pPr defTabSz="902873"/>
            <a:r>
              <a:rPr lang="en-US" b="1" dirty="0">
                <a:solidFill>
                  <a:prstClr val="black"/>
                </a:solidFill>
              </a:rPr>
              <a:t>*</a:t>
            </a:r>
          </a:p>
        </p:txBody>
      </p:sp>
      <p:sp>
        <p:nvSpPr>
          <p:cNvPr id="6" name="TextBox 5"/>
          <p:cNvSpPr txBox="1"/>
          <p:nvPr/>
        </p:nvSpPr>
        <p:spPr>
          <a:xfrm>
            <a:off x="5126463" y="5991225"/>
            <a:ext cx="1944443" cy="738664"/>
          </a:xfrm>
          <a:prstGeom prst="rect">
            <a:avLst/>
          </a:prstGeom>
          <a:noFill/>
        </p:spPr>
        <p:txBody>
          <a:bodyPr wrap="none" lIns="90299" tIns="45147" rIns="90299" bIns="45147" rtlCol="0">
            <a:spAutoFit/>
          </a:bodyPr>
          <a:lstStyle/>
          <a:p>
            <a:pPr defTabSz="902873"/>
            <a:r>
              <a:rPr lang="en-US" sz="1400" b="1" i="1" dirty="0">
                <a:solidFill>
                  <a:prstClr val="black"/>
                </a:solidFill>
              </a:rPr>
              <a:t>*p=0.34, after </a:t>
            </a:r>
            <a:r>
              <a:rPr lang="en-US" sz="1400" b="1" i="1" dirty="0" err="1">
                <a:solidFill>
                  <a:prstClr val="black"/>
                </a:solidFill>
              </a:rPr>
              <a:t>Hommel</a:t>
            </a:r>
            <a:endParaRPr lang="en-US" sz="1400" b="1" i="1" dirty="0">
              <a:solidFill>
                <a:prstClr val="black"/>
              </a:solidFill>
            </a:endParaRPr>
          </a:p>
          <a:p>
            <a:pPr defTabSz="902873"/>
            <a:r>
              <a:rPr lang="en-US" sz="1400" b="1" i="1" dirty="0">
                <a:solidFill>
                  <a:prstClr val="black"/>
                </a:solidFill>
              </a:rPr>
              <a:t>adjustment for multiple</a:t>
            </a:r>
          </a:p>
          <a:p>
            <a:pPr defTabSz="902873"/>
            <a:r>
              <a:rPr lang="en-US" sz="1400" b="1" i="1" dirty="0">
                <a:solidFill>
                  <a:prstClr val="black"/>
                </a:solidFill>
              </a:rPr>
              <a:t>comparisons</a:t>
            </a:r>
          </a:p>
        </p:txBody>
      </p:sp>
      <p:sp>
        <p:nvSpPr>
          <p:cNvPr id="7" name="Ellipse 6"/>
          <p:cNvSpPr/>
          <p:nvPr/>
        </p:nvSpPr>
        <p:spPr>
          <a:xfrm>
            <a:off x="7070856" y="3140973"/>
            <a:ext cx="59748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299" tIns="45147" rIns="90299" bIns="45147" spcCol="0" rtlCol="0" anchor="ctr"/>
          <a:lstStyle/>
          <a:p>
            <a:pPr algn="ctr" defTabSz="902873"/>
            <a:endParaRPr lang="fr-CA">
              <a:solidFill>
                <a:prstClr val="white"/>
              </a:solidFill>
            </a:endParaRPr>
          </a:p>
        </p:txBody>
      </p:sp>
      <p:sp>
        <p:nvSpPr>
          <p:cNvPr id="8" name="Ellipse 7"/>
          <p:cNvSpPr/>
          <p:nvPr/>
        </p:nvSpPr>
        <p:spPr>
          <a:xfrm>
            <a:off x="7081568" y="3707368"/>
            <a:ext cx="58677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299" tIns="45147" rIns="90299" bIns="45147" spcCol="0" rtlCol="0" anchor="ctr"/>
          <a:lstStyle/>
          <a:p>
            <a:pPr algn="ctr" defTabSz="902873"/>
            <a:endParaRPr lang="fr-CA">
              <a:solidFill>
                <a:prstClr val="white"/>
              </a:solidFill>
            </a:endParaRPr>
          </a:p>
        </p:txBody>
      </p:sp>
      <p:sp>
        <p:nvSpPr>
          <p:cNvPr id="9" name="Ellipse 8"/>
          <p:cNvSpPr/>
          <p:nvPr/>
        </p:nvSpPr>
        <p:spPr>
          <a:xfrm>
            <a:off x="7070856" y="4221093"/>
            <a:ext cx="57606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299" tIns="45147" rIns="90299" bIns="45147" spcCol="0" rtlCol="0" anchor="ctr"/>
          <a:lstStyle/>
          <a:p>
            <a:pPr algn="ctr" defTabSz="902873"/>
            <a:endParaRPr lang="fr-CA">
              <a:solidFill>
                <a:prstClr val="white"/>
              </a:solidFill>
            </a:endParaRPr>
          </a:p>
        </p:txBody>
      </p:sp>
    </p:spTree>
    <p:extLst>
      <p:ext uri="{BB962C8B-B14F-4D97-AF65-F5344CB8AC3E}">
        <p14:creationId xmlns:p14="http://schemas.microsoft.com/office/powerpoint/2010/main" val="24061155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47664" y="548680"/>
            <a:ext cx="6192688" cy="584775"/>
          </a:xfrm>
          <a:prstGeom prst="rect">
            <a:avLst/>
          </a:prstGeom>
          <a:noFill/>
        </p:spPr>
        <p:txBody>
          <a:bodyPr wrap="square" rtlCol="0">
            <a:spAutoFit/>
          </a:bodyPr>
          <a:lstStyle/>
          <a:p>
            <a:pPr algn="ctr"/>
            <a:r>
              <a:rPr lang="fr-CA" sz="3200" b="1" dirty="0" smtClean="0">
                <a:latin typeface="Arial" panose="020B0604020202020204" pitchFamily="34" charset="0"/>
                <a:cs typeface="Arial" panose="020B0604020202020204" pitchFamily="34" charset="0"/>
              </a:rPr>
              <a:t>Questions</a:t>
            </a:r>
            <a:endParaRPr lang="fr-CA" sz="3200" b="1" dirty="0">
              <a:latin typeface="Arial" panose="020B0604020202020204" pitchFamily="34" charset="0"/>
              <a:cs typeface="Arial" panose="020B0604020202020204" pitchFamily="34" charset="0"/>
            </a:endParaRPr>
          </a:p>
        </p:txBody>
      </p:sp>
      <p:sp>
        <p:nvSpPr>
          <p:cNvPr id="3" name="ZoneTexte 2"/>
          <p:cNvSpPr txBox="1"/>
          <p:nvPr/>
        </p:nvSpPr>
        <p:spPr>
          <a:xfrm>
            <a:off x="323528" y="1772816"/>
            <a:ext cx="8568952" cy="2246769"/>
          </a:xfrm>
          <a:prstGeom prst="rect">
            <a:avLst/>
          </a:prstGeom>
          <a:noFill/>
        </p:spPr>
        <p:txBody>
          <a:bodyPr wrap="square" rtlCol="0">
            <a:spAutoFit/>
          </a:bodyPr>
          <a:lstStyle/>
          <a:p>
            <a:pPr marL="457200" indent="-457200">
              <a:buFont typeface="Arial" panose="020B0604020202020204" pitchFamily="34" charset="0"/>
              <a:buChar char="•"/>
            </a:pPr>
            <a:r>
              <a:rPr lang="fr-CA" sz="2800" dirty="0" smtClean="0">
                <a:latin typeface="Arial" panose="020B0604020202020204" pitchFamily="34" charset="0"/>
                <a:cs typeface="Arial" panose="020B0604020202020204" pitchFamily="34" charset="0"/>
              </a:rPr>
              <a:t>Vos patients ont-ils les caractéristiques SPRINT ?</a:t>
            </a:r>
          </a:p>
          <a:p>
            <a:pPr marL="457200" indent="-457200">
              <a:buFont typeface="Arial" panose="020B0604020202020204" pitchFamily="34" charset="0"/>
              <a:buChar char="•"/>
            </a:pPr>
            <a:r>
              <a:rPr lang="fr-CA" sz="2800" dirty="0" smtClean="0">
                <a:latin typeface="Arial" panose="020B0604020202020204" pitchFamily="34" charset="0"/>
                <a:cs typeface="Arial" panose="020B0604020202020204" pitchFamily="34" charset="0"/>
              </a:rPr>
              <a:t>Comment mesurer vous la TA en cabinet ?</a:t>
            </a:r>
          </a:p>
          <a:p>
            <a:pPr marL="457200" indent="-457200">
              <a:buFont typeface="Arial" panose="020B0604020202020204" pitchFamily="34" charset="0"/>
              <a:buChar char="•"/>
            </a:pPr>
            <a:r>
              <a:rPr lang="fr-CA" sz="2800" dirty="0" smtClean="0">
                <a:latin typeface="Arial" panose="020B0604020202020204" pitchFamily="34" charset="0"/>
                <a:cs typeface="Arial" panose="020B0604020202020204" pitchFamily="34" charset="0"/>
              </a:rPr>
              <a:t>Allez-vous individualisé le traitement de vous patients selon SPRINT ?</a:t>
            </a:r>
          </a:p>
          <a:p>
            <a:pPr marL="457200" indent="-457200">
              <a:buFont typeface="Arial" panose="020B0604020202020204" pitchFamily="34" charset="0"/>
              <a:buChar char="•"/>
            </a:pPr>
            <a:r>
              <a:rPr lang="fr-CA" sz="2800" dirty="0" smtClean="0">
                <a:latin typeface="Arial" panose="020B0604020202020204" pitchFamily="34" charset="0"/>
                <a:cs typeface="Arial" panose="020B0604020202020204" pitchFamily="34" charset="0"/>
              </a:rPr>
              <a:t>Le meilleur patient est-il un « </a:t>
            </a:r>
            <a:r>
              <a:rPr lang="fr-CA" sz="2800" dirty="0" err="1" smtClean="0">
                <a:latin typeface="Arial" panose="020B0604020202020204" pitchFamily="34" charset="0"/>
                <a:cs typeface="Arial" panose="020B0604020202020204" pitchFamily="34" charset="0"/>
              </a:rPr>
              <a:t>old</a:t>
            </a:r>
            <a:r>
              <a:rPr lang="fr-CA" sz="2800" dirty="0" smtClean="0">
                <a:latin typeface="Arial" panose="020B0604020202020204" pitchFamily="34" charset="0"/>
                <a:cs typeface="Arial" panose="020B0604020202020204" pitchFamily="34" charset="0"/>
              </a:rPr>
              <a:t> white male » ?</a:t>
            </a:r>
            <a:endParaRPr lang="fr-CA" sz="28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288527"/>
            <a:ext cx="2571750"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4479026"/>
            <a:ext cx="1638300"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4307576"/>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667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635889"/>
            <a:ext cx="9334500" cy="622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547672" y="8531"/>
            <a:ext cx="6048672" cy="584775"/>
          </a:xfrm>
          <a:prstGeom prst="rect">
            <a:avLst/>
          </a:prstGeom>
          <a:noFill/>
        </p:spPr>
        <p:txBody>
          <a:bodyPr wrap="square" lIns="90299" tIns="45147" rIns="90299" bIns="45147" rtlCol="0">
            <a:spAutoFit/>
          </a:bodyPr>
          <a:lstStyle/>
          <a:p>
            <a:pPr algn="ctr" defTabSz="902873"/>
            <a:r>
              <a:rPr lang="fr-CA" sz="3200" b="1" dirty="0" smtClean="0">
                <a:solidFill>
                  <a:prstClr val="black"/>
                </a:solidFill>
                <a:latin typeface="Arial" panose="020B0604020202020204" pitchFamily="34" charset="0"/>
                <a:cs typeface="Arial" panose="020B0604020202020204" pitchFamily="34" charset="0"/>
              </a:rPr>
              <a:t>Merci </a:t>
            </a:r>
            <a:r>
              <a:rPr lang="fr-CA" sz="32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58295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55576" y="332656"/>
            <a:ext cx="7488832" cy="523220"/>
          </a:xfrm>
          <a:prstGeom prst="rect">
            <a:avLst/>
          </a:prstGeom>
          <a:noFill/>
        </p:spPr>
        <p:txBody>
          <a:bodyPr wrap="square" rtlCol="0">
            <a:spAutoFit/>
          </a:bodyPr>
          <a:lstStyle/>
          <a:p>
            <a:pPr algn="ctr"/>
            <a:r>
              <a:rPr lang="fr-CA" sz="2800" b="1" dirty="0" smtClean="0">
                <a:latin typeface="Arial" panose="020B0604020202020204" pitchFamily="34" charset="0"/>
                <a:cs typeface="Arial" panose="020B0604020202020204" pitchFamily="34" charset="0"/>
              </a:rPr>
              <a:t>Introduction</a:t>
            </a:r>
            <a:endParaRPr lang="fr-CA" sz="2800" b="1" dirty="0">
              <a:latin typeface="Arial" panose="020B0604020202020204" pitchFamily="34" charset="0"/>
              <a:cs typeface="Arial" panose="020B0604020202020204" pitchFamily="34" charset="0"/>
            </a:endParaRPr>
          </a:p>
        </p:txBody>
      </p:sp>
      <p:sp>
        <p:nvSpPr>
          <p:cNvPr id="3" name="ZoneTexte 2"/>
          <p:cNvSpPr txBox="1"/>
          <p:nvPr/>
        </p:nvSpPr>
        <p:spPr>
          <a:xfrm>
            <a:off x="395536" y="1196752"/>
            <a:ext cx="8496944" cy="6001643"/>
          </a:xfrm>
          <a:prstGeom prst="rect">
            <a:avLst/>
          </a:prstGeom>
          <a:noFill/>
        </p:spPr>
        <p:txBody>
          <a:bodyPr wrap="square" rtlCol="0">
            <a:spAutoFit/>
          </a:bodyPr>
          <a:lstStyle/>
          <a:p>
            <a:pPr marL="285750" indent="-285750">
              <a:buFont typeface="Arial" panose="020B0604020202020204" pitchFamily="34" charset="0"/>
              <a:buChar char="•"/>
            </a:pPr>
            <a:r>
              <a:rPr lang="fr-CA" sz="2400" dirty="0" smtClean="0">
                <a:latin typeface="Arial" panose="020B0604020202020204" pitchFamily="34" charset="0"/>
                <a:cs typeface="Arial" panose="020B0604020202020204" pitchFamily="34" charset="0"/>
              </a:rPr>
              <a:t>Relation bien établie entre HTA (et même les niveaux plus élevés de la normale) et l’incidence de FA</a:t>
            </a:r>
          </a:p>
          <a:p>
            <a:pPr marL="285750" indent="-285750">
              <a:buFont typeface="Arial" panose="020B0604020202020204" pitchFamily="34" charset="0"/>
              <a:buChar char="•"/>
            </a:pPr>
            <a:r>
              <a:rPr lang="fr-CA" sz="2400" dirty="0" smtClean="0">
                <a:latin typeface="Arial" panose="020B0604020202020204" pitchFamily="34" charset="0"/>
                <a:cs typeface="Arial" panose="020B0604020202020204" pitchFamily="34" charset="0"/>
              </a:rPr>
              <a:t>Étude post-hoc (analyse rétrospective) des patients avec et sans FA au moment de la randomisation dans l’étude LIFE</a:t>
            </a:r>
          </a:p>
          <a:p>
            <a:pPr marL="285750" indent="-285750">
              <a:buFont typeface="Arial" panose="020B0604020202020204" pitchFamily="34" charset="0"/>
              <a:buChar char="•"/>
            </a:pPr>
            <a:r>
              <a:rPr lang="fr-CA" sz="2400" dirty="0" smtClean="0">
                <a:latin typeface="Arial" panose="020B0604020202020204" pitchFamily="34" charset="0"/>
                <a:cs typeface="Arial" panose="020B0604020202020204" pitchFamily="34" charset="0"/>
              </a:rPr>
              <a:t>N=8130 sans FA et N=701 avec nouvelle FA</a:t>
            </a:r>
          </a:p>
          <a:p>
            <a:pPr marL="285750" indent="-285750">
              <a:buFont typeface="Arial" panose="020B0604020202020204" pitchFamily="34" charset="0"/>
              <a:buChar char="•"/>
            </a:pPr>
            <a:r>
              <a:rPr lang="fr-CA" sz="2400" dirty="0" smtClean="0">
                <a:latin typeface="Arial" panose="020B0604020202020204" pitchFamily="34" charset="0"/>
                <a:cs typeface="Arial" panose="020B0604020202020204" pitchFamily="34" charset="0"/>
              </a:rPr>
              <a:t>FA pendant l’étude relié à l’âge, ♂</a:t>
            </a:r>
            <a:r>
              <a:rPr lang="fr-CA" sz="2400" dirty="0" smtClean="0">
                <a:latin typeface="Arial" panose="020B0604020202020204" pitchFamily="34" charset="0"/>
                <a:cs typeface="Arial" panose="020B0604020202020204" pitchFamily="34" charset="0"/>
                <a:sym typeface="Symbol"/>
              </a:rPr>
              <a:t>♀, non-Caucasiens, </a:t>
            </a:r>
            <a:r>
              <a:rPr lang="fr-CA" sz="2400" dirty="0" err="1" smtClean="0">
                <a:latin typeface="Arial" panose="020B0604020202020204" pitchFamily="34" charset="0"/>
                <a:cs typeface="Arial" panose="020B0604020202020204" pitchFamily="34" charset="0"/>
                <a:sym typeface="Symbol"/>
              </a:rPr>
              <a:t>hx</a:t>
            </a:r>
            <a:r>
              <a:rPr lang="fr-CA" sz="2400" dirty="0" smtClean="0">
                <a:latin typeface="Arial" panose="020B0604020202020204" pitchFamily="34" charset="0"/>
                <a:cs typeface="Arial" panose="020B0604020202020204" pitchFamily="34" charset="0"/>
                <a:sym typeface="Symbol"/>
              </a:rPr>
              <a:t> de MCAS, ancien IM, AVC et insuffisance cardiaque, niveaux plus bas de cholestérol, moins souvent randomisés au </a:t>
            </a:r>
            <a:r>
              <a:rPr lang="fr-CA" sz="2400" dirty="0" err="1" smtClean="0">
                <a:latin typeface="Arial" panose="020B0604020202020204" pitchFamily="34" charset="0"/>
                <a:cs typeface="Arial" panose="020B0604020202020204" pitchFamily="34" charset="0"/>
                <a:sym typeface="Symbol"/>
              </a:rPr>
              <a:t>losartan</a:t>
            </a:r>
            <a:endParaRPr lang="fr-CA" sz="2400" dirty="0" smtClean="0">
              <a:latin typeface="Arial" panose="020B0604020202020204" pitchFamily="34" charset="0"/>
              <a:cs typeface="Arial" panose="020B0604020202020204" pitchFamily="34" charset="0"/>
              <a:sym typeface="Symbol"/>
            </a:endParaRPr>
          </a:p>
          <a:p>
            <a:pPr marL="285750" indent="-285750">
              <a:buFont typeface="Arial" panose="020B0604020202020204" pitchFamily="34" charset="0"/>
              <a:buChar char="•"/>
            </a:pPr>
            <a:endParaRPr lang="fr-CA" sz="2400" dirty="0">
              <a:latin typeface="Arial" panose="020B0604020202020204" pitchFamily="34" charset="0"/>
              <a:cs typeface="Arial" panose="020B0604020202020204" pitchFamily="34" charset="0"/>
              <a:sym typeface="Symbol"/>
            </a:endParaRPr>
          </a:p>
          <a:p>
            <a:pPr marL="285750" indent="-285750">
              <a:buFont typeface="Arial" panose="020B0604020202020204" pitchFamily="34" charset="0"/>
              <a:buChar char="•"/>
            </a:pPr>
            <a:r>
              <a:rPr lang="fr-CA" sz="2400" dirty="0" smtClean="0">
                <a:latin typeface="Arial" panose="020B0604020202020204" pitchFamily="34" charset="0"/>
                <a:cs typeface="Arial" panose="020B0604020202020204" pitchFamily="34" charset="0"/>
                <a:sym typeface="Symbol"/>
              </a:rPr>
              <a:t>Explorer la relation entre FA et TAS pendant la thérapie:</a:t>
            </a:r>
          </a:p>
          <a:p>
            <a:r>
              <a:rPr lang="fr-CA" sz="2400" dirty="0">
                <a:latin typeface="Arial" panose="020B0604020202020204" pitchFamily="34" charset="0"/>
                <a:cs typeface="Arial" panose="020B0604020202020204" pitchFamily="34" charset="0"/>
                <a:sym typeface="Symbol"/>
              </a:rPr>
              <a:t> </a:t>
            </a:r>
            <a:r>
              <a:rPr lang="fr-CA" sz="2400" dirty="0" smtClean="0">
                <a:latin typeface="Arial" panose="020B0604020202020204" pitchFamily="34" charset="0"/>
                <a:cs typeface="Arial" panose="020B0604020202020204" pitchFamily="34" charset="0"/>
                <a:sym typeface="Symbol"/>
              </a:rPr>
              <a:t>                                       130 </a:t>
            </a:r>
            <a:r>
              <a:rPr lang="fr-CA" sz="2400" dirty="0" err="1" smtClean="0">
                <a:latin typeface="Arial" panose="020B0604020202020204" pitchFamily="34" charset="0"/>
                <a:cs typeface="Arial" panose="020B0604020202020204" pitchFamily="34" charset="0"/>
                <a:sym typeface="Symbol"/>
              </a:rPr>
              <a:t>mmHg</a:t>
            </a:r>
            <a:endParaRPr lang="fr-CA" sz="2400" dirty="0" smtClean="0">
              <a:latin typeface="Arial" panose="020B0604020202020204" pitchFamily="34" charset="0"/>
              <a:cs typeface="Arial" panose="020B0604020202020204" pitchFamily="34" charset="0"/>
              <a:sym typeface="Symbol"/>
            </a:endParaRPr>
          </a:p>
          <a:p>
            <a:r>
              <a:rPr lang="fr-CA" sz="2400" dirty="0">
                <a:latin typeface="Arial" panose="020B0604020202020204" pitchFamily="34" charset="0"/>
                <a:cs typeface="Arial" panose="020B0604020202020204" pitchFamily="34" charset="0"/>
                <a:sym typeface="Symbol"/>
              </a:rPr>
              <a:t> </a:t>
            </a:r>
            <a:r>
              <a:rPr lang="fr-CA" sz="2400" dirty="0" smtClean="0">
                <a:latin typeface="Arial" panose="020B0604020202020204" pitchFamily="34" charset="0"/>
                <a:cs typeface="Arial" panose="020B0604020202020204" pitchFamily="34" charset="0"/>
                <a:sym typeface="Symbol"/>
              </a:rPr>
              <a:t>                                      131 – 141 </a:t>
            </a:r>
            <a:r>
              <a:rPr lang="fr-CA" sz="2400" dirty="0" err="1" smtClean="0">
                <a:latin typeface="Arial" panose="020B0604020202020204" pitchFamily="34" charset="0"/>
                <a:cs typeface="Arial" panose="020B0604020202020204" pitchFamily="34" charset="0"/>
                <a:sym typeface="Symbol"/>
              </a:rPr>
              <a:t>mmHg</a:t>
            </a:r>
            <a:endParaRPr lang="fr-CA" sz="2400" dirty="0" smtClean="0">
              <a:latin typeface="Arial" panose="020B0604020202020204" pitchFamily="34" charset="0"/>
              <a:cs typeface="Arial" panose="020B0604020202020204" pitchFamily="34" charset="0"/>
              <a:sym typeface="Symbol"/>
            </a:endParaRPr>
          </a:p>
          <a:p>
            <a:r>
              <a:rPr lang="fr-CA" sz="2400" dirty="0">
                <a:latin typeface="Arial" panose="020B0604020202020204" pitchFamily="34" charset="0"/>
                <a:cs typeface="Arial" panose="020B0604020202020204" pitchFamily="34" charset="0"/>
                <a:sym typeface="Symbol"/>
              </a:rPr>
              <a:t> </a:t>
            </a:r>
            <a:r>
              <a:rPr lang="fr-CA" sz="2400" dirty="0" smtClean="0">
                <a:latin typeface="Arial" panose="020B0604020202020204" pitchFamily="34" charset="0"/>
                <a:cs typeface="Arial" panose="020B0604020202020204" pitchFamily="34" charset="0"/>
                <a:sym typeface="Symbol"/>
              </a:rPr>
              <a:t>                                       ≥ 142 </a:t>
            </a:r>
            <a:r>
              <a:rPr lang="fr-CA" sz="2400" dirty="0" err="1" smtClean="0">
                <a:latin typeface="Arial" panose="020B0604020202020204" pitchFamily="34" charset="0"/>
                <a:cs typeface="Arial" panose="020B0604020202020204" pitchFamily="34" charset="0"/>
                <a:sym typeface="Symbol"/>
              </a:rPr>
              <a:t>mmHg</a:t>
            </a:r>
            <a:endParaRPr lang="fr-CA" sz="2400" dirty="0" smtClean="0">
              <a:latin typeface="Arial" panose="020B0604020202020204" pitchFamily="34" charset="0"/>
              <a:cs typeface="Arial" panose="020B0604020202020204" pitchFamily="34" charset="0"/>
              <a:sym typeface="Symbol"/>
            </a:endParaRPr>
          </a:p>
          <a:p>
            <a:pPr marL="285750" indent="-285750">
              <a:buFont typeface="Arial" panose="020B0604020202020204" pitchFamily="34" charset="0"/>
              <a:buChar char="•"/>
            </a:pPr>
            <a:endParaRPr lang="fr-CA"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482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0" y="21425"/>
            <a:ext cx="9144000" cy="8194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9pPr>
          </a:lstStyle>
          <a:p>
            <a:pPr algn="ctr" defTabSz="409940" fontAlgn="base" hangingPunct="0">
              <a:lnSpc>
                <a:spcPct val="93000"/>
              </a:lnSpc>
              <a:spcBef>
                <a:spcPct val="0"/>
              </a:spcBef>
              <a:spcAft>
                <a:spcPct val="0"/>
              </a:spcAft>
              <a:buClr>
                <a:srgbClr val="000000"/>
              </a:buClr>
              <a:buSzPct val="45000"/>
            </a:pPr>
            <a:r>
              <a:rPr lang="en-GB" altLang="fr-FR" sz="1800" b="1" dirty="0">
                <a:latin typeface="Arial" pitchFamily="34" charset="0"/>
              </a:rPr>
              <a:t>Univariate modified Kaplan–Meier survival curves illustrating the rate of new-onset atrial fibrillation (AF) according to time-varying persistence or development of a systolic blood pressure (SBP) of ≤130 mm Hg and of 131 to 141 mm Hg compared with a systolic blood pressure of ≥142 mm Hg during follow-up</a:t>
            </a:r>
            <a:r>
              <a:rPr lang="en-GB" altLang="fr-FR" sz="2000" b="1" dirty="0">
                <a:latin typeface="Arial" pitchFamily="34" charset="0"/>
              </a:rPr>
              <a:t>. </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22" y="6224334"/>
            <a:ext cx="1260000" cy="5098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22" y="1330700"/>
            <a:ext cx="705456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9" name="Text Box 5"/>
          <p:cNvSpPr txBox="1">
            <a:spLocks noChangeArrowheads="1"/>
          </p:cNvSpPr>
          <p:nvPr/>
        </p:nvSpPr>
        <p:spPr bwMode="auto">
          <a:xfrm>
            <a:off x="5466936" y="6363309"/>
            <a:ext cx="366672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defRPr>
            </a:lvl1pPr>
            <a:lvl2pPr>
              <a:tabLst>
                <a:tab pos="723900" algn="l"/>
                <a:tab pos="1447800" algn="l"/>
                <a:tab pos="2171700" algn="l"/>
                <a:tab pos="2895600" algn="l"/>
                <a:tab pos="3619500" algn="l"/>
              </a:tabLst>
              <a:defRPr sz="2400">
                <a:solidFill>
                  <a:srgbClr val="000000"/>
                </a:solidFill>
                <a:latin typeface="Times New Roman" pitchFamily="18" charset="0"/>
              </a:defRPr>
            </a:lvl2pPr>
            <a:lvl3pPr>
              <a:tabLst>
                <a:tab pos="723900" algn="l"/>
                <a:tab pos="1447800" algn="l"/>
                <a:tab pos="2171700" algn="l"/>
                <a:tab pos="2895600" algn="l"/>
                <a:tab pos="3619500" algn="l"/>
              </a:tabLst>
              <a:defRPr sz="2400">
                <a:solidFill>
                  <a:srgbClr val="000000"/>
                </a:solidFill>
                <a:latin typeface="Times New Roman" pitchFamily="18" charset="0"/>
              </a:defRPr>
            </a:lvl3pPr>
            <a:lvl4pPr>
              <a:tabLst>
                <a:tab pos="723900" algn="l"/>
                <a:tab pos="1447800" algn="l"/>
                <a:tab pos="2171700" algn="l"/>
                <a:tab pos="2895600" algn="l"/>
                <a:tab pos="3619500" algn="l"/>
              </a:tabLst>
              <a:defRPr sz="2400">
                <a:solidFill>
                  <a:srgbClr val="000000"/>
                </a:solidFill>
                <a:latin typeface="Times New Roman" pitchFamily="18" charset="0"/>
              </a:defRPr>
            </a:lvl4pPr>
            <a:lvl5pPr>
              <a:tabLst>
                <a:tab pos="723900" algn="l"/>
                <a:tab pos="1447800" algn="l"/>
                <a:tab pos="2171700" algn="l"/>
                <a:tab pos="2895600" algn="l"/>
                <a:tab pos="3619500" algn="l"/>
              </a:tabLst>
              <a:defRPr sz="2400">
                <a:solidFill>
                  <a:srgbClr val="000000"/>
                </a:solidFill>
                <a:latin typeface="Times New Roman" pitchFamily="18"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9pPr>
          </a:lstStyle>
          <a:p>
            <a:pPr defTabSz="409940" fontAlgn="base" hangingPunct="0">
              <a:lnSpc>
                <a:spcPct val="93000"/>
              </a:lnSpc>
              <a:spcBef>
                <a:spcPct val="0"/>
              </a:spcBef>
              <a:spcAft>
                <a:spcPct val="0"/>
              </a:spcAft>
              <a:buClr>
                <a:srgbClr val="000000"/>
              </a:buClr>
              <a:buSzPct val="45000"/>
            </a:pPr>
            <a:r>
              <a:rPr lang="en-GB" altLang="fr-FR" sz="1100" b="1" dirty="0">
                <a:latin typeface="Arial" pitchFamily="34" charset="0"/>
              </a:rPr>
              <a:t>Peter M. </a:t>
            </a:r>
            <a:r>
              <a:rPr lang="en-GB" altLang="fr-FR" sz="1100" b="1" dirty="0" err="1">
                <a:latin typeface="Arial" pitchFamily="34" charset="0"/>
              </a:rPr>
              <a:t>Okin</a:t>
            </a:r>
            <a:r>
              <a:rPr lang="en-GB" altLang="fr-FR" sz="1100" b="1" dirty="0">
                <a:latin typeface="Arial" pitchFamily="34" charset="0"/>
              </a:rPr>
              <a:t> et al. Hypertension. 2015;66:368-373</a:t>
            </a:r>
          </a:p>
        </p:txBody>
      </p:sp>
      <p:sp>
        <p:nvSpPr>
          <p:cNvPr id="11270" name="Text Box 6"/>
          <p:cNvSpPr txBox="1">
            <a:spLocks noChangeArrowheads="1"/>
          </p:cNvSpPr>
          <p:nvPr/>
        </p:nvSpPr>
        <p:spPr bwMode="auto">
          <a:xfrm>
            <a:off x="5420160" y="6613179"/>
            <a:ext cx="362448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Lst>
              <a:defRPr sz="2400">
                <a:solidFill>
                  <a:srgbClr val="000000"/>
                </a:solidFill>
                <a:latin typeface="Times New Roman" pitchFamily="18" charset="0"/>
              </a:defRPr>
            </a:lvl1pPr>
            <a:lvl2pPr>
              <a:tabLst>
                <a:tab pos="723900" algn="l"/>
                <a:tab pos="1447800" algn="l"/>
                <a:tab pos="2171700" algn="l"/>
                <a:tab pos="2895600" algn="l"/>
                <a:tab pos="3619500" algn="l"/>
              </a:tabLst>
              <a:defRPr sz="2400">
                <a:solidFill>
                  <a:srgbClr val="000000"/>
                </a:solidFill>
                <a:latin typeface="Times New Roman" pitchFamily="18" charset="0"/>
              </a:defRPr>
            </a:lvl2pPr>
            <a:lvl3pPr>
              <a:tabLst>
                <a:tab pos="723900" algn="l"/>
                <a:tab pos="1447800" algn="l"/>
                <a:tab pos="2171700" algn="l"/>
                <a:tab pos="2895600" algn="l"/>
                <a:tab pos="3619500" algn="l"/>
              </a:tabLst>
              <a:defRPr sz="2400">
                <a:solidFill>
                  <a:srgbClr val="000000"/>
                </a:solidFill>
                <a:latin typeface="Times New Roman" pitchFamily="18" charset="0"/>
              </a:defRPr>
            </a:lvl3pPr>
            <a:lvl4pPr>
              <a:tabLst>
                <a:tab pos="723900" algn="l"/>
                <a:tab pos="1447800" algn="l"/>
                <a:tab pos="2171700" algn="l"/>
                <a:tab pos="2895600" algn="l"/>
                <a:tab pos="3619500" algn="l"/>
              </a:tabLst>
              <a:defRPr sz="2400">
                <a:solidFill>
                  <a:srgbClr val="000000"/>
                </a:solidFill>
                <a:latin typeface="Times New Roman" pitchFamily="18" charset="0"/>
              </a:defRPr>
            </a:lvl4pPr>
            <a:lvl5pPr>
              <a:tabLst>
                <a:tab pos="723900" algn="l"/>
                <a:tab pos="1447800" algn="l"/>
                <a:tab pos="2171700" algn="l"/>
                <a:tab pos="2895600" algn="l"/>
                <a:tab pos="3619500" algn="l"/>
              </a:tabLst>
              <a:defRPr sz="2400">
                <a:solidFill>
                  <a:srgbClr val="000000"/>
                </a:solidFill>
                <a:latin typeface="Times New Roman" pitchFamily="18"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9pPr>
          </a:lstStyle>
          <a:p>
            <a:pPr defTabSz="409940" fontAlgn="base" hangingPunct="0">
              <a:lnSpc>
                <a:spcPct val="93000"/>
              </a:lnSpc>
              <a:spcBef>
                <a:spcPct val="0"/>
              </a:spcBef>
              <a:spcAft>
                <a:spcPct val="0"/>
              </a:spcAft>
              <a:buClr>
                <a:srgbClr val="000000"/>
              </a:buClr>
              <a:buSzPct val="45000"/>
            </a:pPr>
            <a:r>
              <a:rPr lang="en-GB" altLang="fr-FR" sz="900">
                <a:latin typeface="Arial" pitchFamily="34" charset="0"/>
              </a:rPr>
              <a:t>Copyright © American Heart Association, Inc. All rights reserved.</a:t>
            </a:r>
          </a:p>
        </p:txBody>
      </p:sp>
    </p:spTree>
    <p:extLst>
      <p:ext uri="{BB962C8B-B14F-4D97-AF65-F5344CB8AC3E}">
        <p14:creationId xmlns:p14="http://schemas.microsoft.com/office/powerpoint/2010/main" val="2856471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43608" y="548680"/>
            <a:ext cx="7344816" cy="523220"/>
          </a:xfrm>
          <a:prstGeom prst="rect">
            <a:avLst/>
          </a:prstGeom>
          <a:noFill/>
        </p:spPr>
        <p:txBody>
          <a:bodyPr wrap="square" rtlCol="0">
            <a:spAutoFit/>
          </a:bodyPr>
          <a:lstStyle/>
          <a:p>
            <a:pPr algn="ctr"/>
            <a:r>
              <a:rPr lang="fr-CA" sz="2800" b="1" dirty="0" smtClean="0">
                <a:latin typeface="Arial" panose="020B0604020202020204" pitchFamily="34" charset="0"/>
                <a:cs typeface="Arial" panose="020B0604020202020204" pitchFamily="34" charset="0"/>
              </a:rPr>
              <a:t>Ajustement pour </a:t>
            </a:r>
            <a:r>
              <a:rPr lang="fr-CA" sz="2800" b="1" dirty="0">
                <a:latin typeface="Arial" panose="020B0604020202020204" pitchFamily="34" charset="0"/>
                <a:cs typeface="Arial" panose="020B0604020202020204" pitchFamily="34" charset="0"/>
              </a:rPr>
              <a:t>variables multiples </a:t>
            </a:r>
          </a:p>
        </p:txBody>
      </p:sp>
      <p:sp>
        <p:nvSpPr>
          <p:cNvPr id="3" name="ZoneTexte 2"/>
          <p:cNvSpPr txBox="1"/>
          <p:nvPr/>
        </p:nvSpPr>
        <p:spPr>
          <a:xfrm>
            <a:off x="467544" y="1772816"/>
            <a:ext cx="8280920" cy="3046988"/>
          </a:xfrm>
          <a:prstGeom prst="rect">
            <a:avLst/>
          </a:prstGeom>
          <a:noFill/>
        </p:spPr>
        <p:txBody>
          <a:bodyPr wrap="square" rtlCol="0">
            <a:spAutoFit/>
          </a:bodyPr>
          <a:lstStyle/>
          <a:p>
            <a:r>
              <a:rPr lang="fr-CA" sz="2400" dirty="0" smtClean="0">
                <a:latin typeface="Arial" panose="020B0604020202020204" pitchFamily="34" charset="0"/>
                <a:cs typeface="Arial" panose="020B0604020202020204" pitchFamily="34" charset="0"/>
              </a:rPr>
              <a:t>                                                 RR       IC (95%)  </a:t>
            </a:r>
            <a:r>
              <a:rPr lang="fr-CA" sz="2400" i="1" dirty="0" smtClean="0">
                <a:latin typeface="Arial" panose="020B0604020202020204" pitchFamily="34" charset="0"/>
                <a:cs typeface="Arial" panose="020B0604020202020204" pitchFamily="34" charset="0"/>
              </a:rPr>
              <a:t>      p</a:t>
            </a:r>
          </a:p>
          <a:p>
            <a:endParaRPr lang="fr-CA" sz="2400" dirty="0" smtClean="0">
              <a:latin typeface="Arial" panose="020B0604020202020204" pitchFamily="34" charset="0"/>
              <a:cs typeface="Arial" panose="020B0604020202020204" pitchFamily="34" charset="0"/>
            </a:endParaRPr>
          </a:p>
          <a:p>
            <a:pPr marL="342900" indent="-342900">
              <a:buFont typeface="Symbol"/>
              <a:buChar char="£"/>
            </a:pPr>
            <a:r>
              <a:rPr lang="fr-CA" sz="2400" dirty="0" smtClean="0">
                <a:latin typeface="Arial" panose="020B0604020202020204" pitchFamily="34" charset="0"/>
                <a:cs typeface="Arial" panose="020B0604020202020204" pitchFamily="34" charset="0"/>
                <a:sym typeface="Symbol"/>
              </a:rPr>
              <a:t>130 </a:t>
            </a:r>
            <a:r>
              <a:rPr lang="fr-CA" sz="2400" dirty="0" err="1" smtClean="0">
                <a:latin typeface="Arial" panose="020B0604020202020204" pitchFamily="34" charset="0"/>
                <a:cs typeface="Arial" panose="020B0604020202020204" pitchFamily="34" charset="0"/>
                <a:sym typeface="Symbol"/>
              </a:rPr>
              <a:t>mmHg</a:t>
            </a:r>
            <a:r>
              <a:rPr lang="fr-CA" sz="2400" dirty="0" smtClean="0">
                <a:latin typeface="Arial" panose="020B0604020202020204" pitchFamily="34" charset="0"/>
                <a:cs typeface="Arial" panose="020B0604020202020204" pitchFamily="34" charset="0"/>
                <a:sym typeface="Symbol"/>
              </a:rPr>
              <a:t>                           0.60     0.45-0.82     0.001</a:t>
            </a:r>
          </a:p>
          <a:p>
            <a:r>
              <a:rPr lang="fr-CA" sz="2400" dirty="0" smtClean="0">
                <a:latin typeface="Arial" panose="020B0604020202020204" pitchFamily="34" charset="0"/>
                <a:cs typeface="Arial" panose="020B0604020202020204" pitchFamily="34" charset="0"/>
                <a:sym typeface="Symbol"/>
              </a:rPr>
              <a:t>131 -141 </a:t>
            </a:r>
            <a:r>
              <a:rPr lang="fr-CA" sz="2400" dirty="0" err="1" smtClean="0">
                <a:latin typeface="Arial" panose="020B0604020202020204" pitchFamily="34" charset="0"/>
                <a:cs typeface="Arial" panose="020B0604020202020204" pitchFamily="34" charset="0"/>
                <a:sym typeface="Symbol"/>
              </a:rPr>
              <a:t>mmHg</a:t>
            </a:r>
            <a:r>
              <a:rPr lang="fr-CA" sz="2400" dirty="0" smtClean="0">
                <a:latin typeface="Arial" panose="020B0604020202020204" pitchFamily="34" charset="0"/>
                <a:cs typeface="Arial" panose="020B0604020202020204" pitchFamily="34" charset="0"/>
                <a:sym typeface="Symbol"/>
              </a:rPr>
              <a:t>                       0.76     0.62-0.93     0.007</a:t>
            </a:r>
          </a:p>
          <a:p>
            <a:r>
              <a:rPr lang="fr-CA" sz="2400" dirty="0" smtClean="0">
                <a:latin typeface="Arial" panose="020B0604020202020204" pitchFamily="34" charset="0"/>
                <a:cs typeface="Arial" panose="020B0604020202020204" pitchFamily="34" charset="0"/>
                <a:sym typeface="Symbol"/>
              </a:rPr>
              <a:t>≥  142 </a:t>
            </a:r>
            <a:r>
              <a:rPr lang="fr-CA" sz="2400" dirty="0" err="1" smtClean="0">
                <a:latin typeface="Arial" panose="020B0604020202020204" pitchFamily="34" charset="0"/>
                <a:cs typeface="Arial" panose="020B0604020202020204" pitchFamily="34" charset="0"/>
                <a:sym typeface="Symbol"/>
              </a:rPr>
              <a:t>mmHg</a:t>
            </a:r>
            <a:r>
              <a:rPr lang="fr-CA" sz="2400" dirty="0" smtClean="0">
                <a:latin typeface="Arial" panose="020B0604020202020204" pitchFamily="34" charset="0"/>
                <a:cs typeface="Arial" panose="020B0604020202020204" pitchFamily="34" charset="0"/>
                <a:sym typeface="Symbol"/>
              </a:rPr>
              <a:t>                              1            ---               ---</a:t>
            </a:r>
          </a:p>
          <a:p>
            <a:endParaRPr lang="fr-CA" sz="2400" dirty="0">
              <a:latin typeface="Arial" panose="020B0604020202020204" pitchFamily="34" charset="0"/>
              <a:cs typeface="Arial" panose="020B0604020202020204" pitchFamily="34" charset="0"/>
              <a:sym typeface="Symbol"/>
            </a:endParaRPr>
          </a:p>
          <a:p>
            <a:r>
              <a:rPr lang="fr-CA" sz="2400" dirty="0" smtClean="0">
                <a:latin typeface="Arial" panose="020B0604020202020204" pitchFamily="34" charset="0"/>
                <a:cs typeface="Arial" panose="020B0604020202020204" pitchFamily="34" charset="0"/>
                <a:sym typeface="Symbol"/>
              </a:rPr>
              <a:t>TAS                                          0.87     0.83-0.91    0.001</a:t>
            </a:r>
          </a:p>
          <a:p>
            <a:r>
              <a:rPr lang="fr-CA" sz="2400" dirty="0" smtClean="0">
                <a:latin typeface="Arial" panose="020B0604020202020204" pitchFamily="34" charset="0"/>
                <a:cs typeface="Arial" panose="020B0604020202020204" pitchFamily="34" charset="0"/>
                <a:sym typeface="Symbol"/>
              </a:rPr>
              <a:t>(Chaque   10 </a:t>
            </a:r>
            <a:r>
              <a:rPr lang="fr-CA" sz="2400" dirty="0" err="1" smtClean="0">
                <a:latin typeface="Arial" panose="020B0604020202020204" pitchFamily="34" charset="0"/>
                <a:cs typeface="Arial" panose="020B0604020202020204" pitchFamily="34" charset="0"/>
                <a:sym typeface="Symbol"/>
              </a:rPr>
              <a:t>mmHg</a:t>
            </a:r>
            <a:r>
              <a:rPr lang="fr-CA" sz="2400" dirty="0" smtClean="0">
                <a:latin typeface="Arial" panose="020B0604020202020204" pitchFamily="34" charset="0"/>
                <a:cs typeface="Arial" panose="020B0604020202020204" pitchFamily="34" charset="0"/>
                <a:sym typeface="Symbol"/>
              </a:rPr>
              <a:t>)</a:t>
            </a:r>
            <a:endParaRPr lang="fr-CA" sz="2400" dirty="0">
              <a:latin typeface="Arial" panose="020B0604020202020204" pitchFamily="34" charset="0"/>
              <a:cs typeface="Arial" panose="020B0604020202020204" pitchFamily="34" charset="0"/>
            </a:endParaRPr>
          </a:p>
        </p:txBody>
      </p:sp>
      <p:sp>
        <p:nvSpPr>
          <p:cNvPr id="4" name="ZoneTexte 3"/>
          <p:cNvSpPr txBox="1"/>
          <p:nvPr/>
        </p:nvSpPr>
        <p:spPr>
          <a:xfrm>
            <a:off x="107504" y="5949280"/>
            <a:ext cx="8928992" cy="923330"/>
          </a:xfrm>
          <a:prstGeom prst="rect">
            <a:avLst/>
          </a:prstGeom>
          <a:noFill/>
        </p:spPr>
        <p:txBody>
          <a:bodyPr wrap="square" rtlCol="0">
            <a:spAutoFit/>
          </a:bodyPr>
          <a:lstStyle/>
          <a:p>
            <a:r>
              <a:rPr lang="fr-CA" dirty="0" smtClean="0">
                <a:latin typeface="Arial" panose="020B0604020202020204" pitchFamily="34" charset="0"/>
                <a:cs typeface="Arial" panose="020B0604020202020204" pitchFamily="34" charset="0"/>
              </a:rPr>
              <a:t>Ajustement pour âge, sexe, race, diabète, MCAS, infarctus du myocarde, insuffisance cardiaque, </a:t>
            </a:r>
            <a:r>
              <a:rPr lang="fr-CA" dirty="0" err="1" smtClean="0">
                <a:latin typeface="Arial" panose="020B0604020202020204" pitchFamily="34" charset="0"/>
                <a:cs typeface="Arial" panose="020B0604020202020204" pitchFamily="34" charset="0"/>
              </a:rPr>
              <a:t>tx</a:t>
            </a:r>
            <a:r>
              <a:rPr lang="fr-CA" dirty="0" smtClean="0">
                <a:latin typeface="Arial" panose="020B0604020202020204" pitchFamily="34" charset="0"/>
                <a:cs typeface="Arial" panose="020B0604020202020204" pitchFamily="34" charset="0"/>
              </a:rPr>
              <a:t> </a:t>
            </a:r>
            <a:r>
              <a:rPr lang="fr-CA" dirty="0" err="1" smtClean="0">
                <a:latin typeface="Arial" panose="020B0604020202020204" pitchFamily="34" charset="0"/>
                <a:cs typeface="Arial" panose="020B0604020202020204" pitchFamily="34" charset="0"/>
              </a:rPr>
              <a:t>antihypertensive</a:t>
            </a:r>
            <a:r>
              <a:rPr lang="fr-CA" dirty="0" smtClean="0">
                <a:latin typeface="Arial" panose="020B0604020202020204" pitchFamily="34" charset="0"/>
                <a:cs typeface="Arial" panose="020B0604020202020204" pitchFamily="34" charset="0"/>
              </a:rPr>
              <a:t> antérieure, glucose, créatinine, HDL et non-HDL cholestérol, ratio albumine/créatinine, HVG, TAD</a:t>
            </a:r>
            <a:endParaRPr lang="fr-CA" dirty="0">
              <a:latin typeface="Arial" panose="020B0604020202020204" pitchFamily="34" charset="0"/>
              <a:cs typeface="Arial" panose="020B0604020202020204" pitchFamily="34" charset="0"/>
            </a:endParaRPr>
          </a:p>
        </p:txBody>
      </p:sp>
      <p:sp>
        <p:nvSpPr>
          <p:cNvPr id="7" name="Flèche vers le bas 6"/>
          <p:cNvSpPr/>
          <p:nvPr/>
        </p:nvSpPr>
        <p:spPr bwMode="auto">
          <a:xfrm>
            <a:off x="1721472" y="4359104"/>
            <a:ext cx="288032" cy="460700"/>
          </a:xfrm>
          <a:prstGeom prst="downArrow">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fr-CA" sz="2400" b="0" i="0" u="none" strike="noStrike" cap="none" normalizeH="0" baseline="0" smtClean="0">
              <a:ln>
                <a:noFill/>
              </a:ln>
              <a:effectLst/>
              <a:latin typeface="Times New Roman" pitchFamily="18" charset="0"/>
            </a:endParaRPr>
          </a:p>
        </p:txBody>
      </p:sp>
    </p:spTree>
    <p:extLst>
      <p:ext uri="{BB962C8B-B14F-4D97-AF65-F5344CB8AC3E}">
        <p14:creationId xmlns:p14="http://schemas.microsoft.com/office/powerpoint/2010/main" val="15161908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70975" y="252031"/>
            <a:ext cx="8493120" cy="1051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defRPr>
            </a:lvl9pPr>
          </a:lstStyle>
          <a:p>
            <a:pPr algn="ctr" defTabSz="410110" fontAlgn="base" hangingPunct="0">
              <a:lnSpc>
                <a:spcPct val="93000"/>
              </a:lnSpc>
              <a:spcBef>
                <a:spcPct val="0"/>
              </a:spcBef>
              <a:spcAft>
                <a:spcPct val="0"/>
              </a:spcAft>
              <a:buClr>
                <a:srgbClr val="000000"/>
              </a:buClr>
              <a:buSzPct val="45000"/>
            </a:pPr>
            <a:r>
              <a:rPr lang="en-GB" altLang="fr-FR" sz="2000" b="1" dirty="0">
                <a:latin typeface="Arial" pitchFamily="34" charset="0"/>
              </a:rPr>
              <a:t>Hazard ratios for new-onset atrial fibrillation according to on-treatment systolic blood pressure by 5 mm Hg </a:t>
            </a:r>
            <a:r>
              <a:rPr lang="en-GB" altLang="fr-FR" sz="2000" b="1" dirty="0" err="1">
                <a:latin typeface="Arial" pitchFamily="34" charset="0"/>
              </a:rPr>
              <a:t>cutoff</a:t>
            </a:r>
            <a:r>
              <a:rPr lang="en-GB" altLang="fr-FR" sz="2000" b="1" dirty="0">
                <a:latin typeface="Arial" pitchFamily="34" charset="0"/>
              </a:rPr>
              <a:t> values           (adjusted for multiple variables).</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22" y="6224334"/>
            <a:ext cx="1260000" cy="5098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572" y="1303339"/>
            <a:ext cx="659376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7" name="Text Box 5"/>
          <p:cNvSpPr txBox="1">
            <a:spLocks noChangeArrowheads="1"/>
          </p:cNvSpPr>
          <p:nvPr/>
        </p:nvSpPr>
        <p:spPr bwMode="auto">
          <a:xfrm>
            <a:off x="5477280" y="6379395"/>
            <a:ext cx="3666720" cy="218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defRPr>
            </a:lvl1pPr>
            <a:lvl2pPr>
              <a:tabLst>
                <a:tab pos="723900" algn="l"/>
                <a:tab pos="1447800" algn="l"/>
                <a:tab pos="2171700" algn="l"/>
                <a:tab pos="2895600" algn="l"/>
                <a:tab pos="3619500" algn="l"/>
              </a:tabLst>
              <a:defRPr sz="2400">
                <a:solidFill>
                  <a:srgbClr val="000000"/>
                </a:solidFill>
                <a:latin typeface="Times New Roman" pitchFamily="18" charset="0"/>
              </a:defRPr>
            </a:lvl2pPr>
            <a:lvl3pPr>
              <a:tabLst>
                <a:tab pos="723900" algn="l"/>
                <a:tab pos="1447800" algn="l"/>
                <a:tab pos="2171700" algn="l"/>
                <a:tab pos="2895600" algn="l"/>
                <a:tab pos="3619500" algn="l"/>
              </a:tabLst>
              <a:defRPr sz="2400">
                <a:solidFill>
                  <a:srgbClr val="000000"/>
                </a:solidFill>
                <a:latin typeface="Times New Roman" pitchFamily="18" charset="0"/>
              </a:defRPr>
            </a:lvl3pPr>
            <a:lvl4pPr>
              <a:tabLst>
                <a:tab pos="723900" algn="l"/>
                <a:tab pos="1447800" algn="l"/>
                <a:tab pos="2171700" algn="l"/>
                <a:tab pos="2895600" algn="l"/>
                <a:tab pos="3619500" algn="l"/>
              </a:tabLst>
              <a:defRPr sz="2400">
                <a:solidFill>
                  <a:srgbClr val="000000"/>
                </a:solidFill>
                <a:latin typeface="Times New Roman" pitchFamily="18" charset="0"/>
              </a:defRPr>
            </a:lvl4pPr>
            <a:lvl5pPr>
              <a:tabLst>
                <a:tab pos="723900" algn="l"/>
                <a:tab pos="1447800" algn="l"/>
                <a:tab pos="2171700" algn="l"/>
                <a:tab pos="2895600" algn="l"/>
                <a:tab pos="3619500" algn="l"/>
              </a:tabLst>
              <a:defRPr sz="2400">
                <a:solidFill>
                  <a:srgbClr val="000000"/>
                </a:solidFill>
                <a:latin typeface="Times New Roman" pitchFamily="18"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9pPr>
          </a:lstStyle>
          <a:p>
            <a:pPr defTabSz="410110" fontAlgn="base" hangingPunct="0">
              <a:lnSpc>
                <a:spcPct val="93000"/>
              </a:lnSpc>
              <a:spcBef>
                <a:spcPct val="0"/>
              </a:spcBef>
              <a:spcAft>
                <a:spcPct val="0"/>
              </a:spcAft>
              <a:buClr>
                <a:srgbClr val="000000"/>
              </a:buClr>
              <a:buSzPct val="45000"/>
            </a:pPr>
            <a:r>
              <a:rPr lang="en-GB" altLang="fr-FR" sz="1100" b="1" dirty="0">
                <a:latin typeface="Arial" pitchFamily="34" charset="0"/>
              </a:rPr>
              <a:t>Peter M. </a:t>
            </a:r>
            <a:r>
              <a:rPr lang="en-GB" altLang="fr-FR" sz="1100" b="1" dirty="0" err="1">
                <a:latin typeface="Arial" pitchFamily="34" charset="0"/>
              </a:rPr>
              <a:t>Okin</a:t>
            </a:r>
            <a:r>
              <a:rPr lang="en-GB" altLang="fr-FR" sz="1100" b="1" dirty="0">
                <a:latin typeface="Arial" pitchFamily="34" charset="0"/>
              </a:rPr>
              <a:t> et al. Hypertension. 2015;66:368-373</a:t>
            </a:r>
          </a:p>
        </p:txBody>
      </p:sp>
      <p:sp>
        <p:nvSpPr>
          <p:cNvPr id="13318" name="Text Box 6"/>
          <p:cNvSpPr txBox="1">
            <a:spLocks noChangeArrowheads="1"/>
          </p:cNvSpPr>
          <p:nvPr/>
        </p:nvSpPr>
        <p:spPr bwMode="auto">
          <a:xfrm>
            <a:off x="5420160" y="6613179"/>
            <a:ext cx="362448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Lst>
              <a:defRPr sz="2400">
                <a:solidFill>
                  <a:srgbClr val="000000"/>
                </a:solidFill>
                <a:latin typeface="Times New Roman" pitchFamily="18" charset="0"/>
              </a:defRPr>
            </a:lvl1pPr>
            <a:lvl2pPr>
              <a:tabLst>
                <a:tab pos="723900" algn="l"/>
                <a:tab pos="1447800" algn="l"/>
                <a:tab pos="2171700" algn="l"/>
                <a:tab pos="2895600" algn="l"/>
                <a:tab pos="3619500" algn="l"/>
              </a:tabLst>
              <a:defRPr sz="2400">
                <a:solidFill>
                  <a:srgbClr val="000000"/>
                </a:solidFill>
                <a:latin typeface="Times New Roman" pitchFamily="18" charset="0"/>
              </a:defRPr>
            </a:lvl2pPr>
            <a:lvl3pPr>
              <a:tabLst>
                <a:tab pos="723900" algn="l"/>
                <a:tab pos="1447800" algn="l"/>
                <a:tab pos="2171700" algn="l"/>
                <a:tab pos="2895600" algn="l"/>
                <a:tab pos="3619500" algn="l"/>
              </a:tabLst>
              <a:defRPr sz="2400">
                <a:solidFill>
                  <a:srgbClr val="000000"/>
                </a:solidFill>
                <a:latin typeface="Times New Roman" pitchFamily="18" charset="0"/>
              </a:defRPr>
            </a:lvl3pPr>
            <a:lvl4pPr>
              <a:tabLst>
                <a:tab pos="723900" algn="l"/>
                <a:tab pos="1447800" algn="l"/>
                <a:tab pos="2171700" algn="l"/>
                <a:tab pos="2895600" algn="l"/>
                <a:tab pos="3619500" algn="l"/>
              </a:tabLst>
              <a:defRPr sz="2400">
                <a:solidFill>
                  <a:srgbClr val="000000"/>
                </a:solidFill>
                <a:latin typeface="Times New Roman" pitchFamily="18" charset="0"/>
              </a:defRPr>
            </a:lvl4pPr>
            <a:lvl5pPr>
              <a:tabLst>
                <a:tab pos="723900" algn="l"/>
                <a:tab pos="1447800" algn="l"/>
                <a:tab pos="2171700" algn="l"/>
                <a:tab pos="2895600" algn="l"/>
                <a:tab pos="3619500" algn="l"/>
              </a:tabLst>
              <a:defRPr sz="2400">
                <a:solidFill>
                  <a:srgbClr val="000000"/>
                </a:solidFill>
                <a:latin typeface="Times New Roman" pitchFamily="18"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defRPr>
            </a:lvl9pPr>
          </a:lstStyle>
          <a:p>
            <a:pPr defTabSz="410110" fontAlgn="base" hangingPunct="0">
              <a:lnSpc>
                <a:spcPct val="93000"/>
              </a:lnSpc>
              <a:spcBef>
                <a:spcPct val="0"/>
              </a:spcBef>
              <a:spcAft>
                <a:spcPct val="0"/>
              </a:spcAft>
              <a:buClr>
                <a:srgbClr val="000000"/>
              </a:buClr>
              <a:buSzPct val="45000"/>
            </a:pPr>
            <a:r>
              <a:rPr lang="en-GB" altLang="fr-FR" sz="900">
                <a:latin typeface="Arial" pitchFamily="34" charset="0"/>
              </a:rPr>
              <a:t>Copyright © American Heart Association, Inc. All rights reserved.</a:t>
            </a:r>
          </a:p>
        </p:txBody>
      </p:sp>
      <p:sp>
        <p:nvSpPr>
          <p:cNvPr id="2" name="ZoneTexte 1"/>
          <p:cNvSpPr txBox="1"/>
          <p:nvPr/>
        </p:nvSpPr>
        <p:spPr>
          <a:xfrm>
            <a:off x="4932041" y="1628800"/>
            <a:ext cx="3096343" cy="1015663"/>
          </a:xfrm>
          <a:prstGeom prst="rect">
            <a:avLst/>
          </a:prstGeom>
          <a:noFill/>
          <a:ln>
            <a:solidFill>
              <a:schemeClr val="tx1"/>
            </a:solidFill>
          </a:ln>
        </p:spPr>
        <p:txBody>
          <a:bodyPr wrap="square" rtlCol="0">
            <a:spAutoFit/>
          </a:bodyPr>
          <a:lstStyle/>
          <a:p>
            <a:r>
              <a:rPr lang="fr-CA" sz="2000" b="1" dirty="0" smtClean="0">
                <a:latin typeface="Arial" panose="020B0604020202020204" pitchFamily="34" charset="0"/>
                <a:cs typeface="Arial" panose="020B0604020202020204" pitchFamily="34" charset="0"/>
              </a:rPr>
              <a:t>TA moyenne au départ:</a:t>
            </a:r>
          </a:p>
          <a:p>
            <a:pPr marL="342900" indent="-342900">
              <a:buFontTx/>
              <a:buChar char="-"/>
            </a:pPr>
            <a:r>
              <a:rPr lang="fr-CA" sz="2000" b="1" dirty="0" smtClean="0">
                <a:latin typeface="Arial" panose="020B0604020202020204" pitchFamily="34" charset="0"/>
                <a:cs typeface="Arial" panose="020B0604020202020204" pitchFamily="34" charset="0"/>
              </a:rPr>
              <a:t>174/98 sans FA</a:t>
            </a:r>
          </a:p>
          <a:p>
            <a:pPr marL="342900" indent="-342900">
              <a:buFontTx/>
              <a:buChar char="-"/>
            </a:pPr>
            <a:r>
              <a:rPr lang="fr-CA" sz="2000" b="1" dirty="0" smtClean="0">
                <a:latin typeface="Arial" panose="020B0604020202020204" pitchFamily="34" charset="0"/>
                <a:cs typeface="Arial" panose="020B0604020202020204" pitchFamily="34" charset="0"/>
              </a:rPr>
              <a:t>177/97 avec FA</a:t>
            </a:r>
            <a:endParaRPr lang="fr-C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85728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27584" y="404664"/>
            <a:ext cx="7488832" cy="523220"/>
          </a:xfrm>
          <a:prstGeom prst="rect">
            <a:avLst/>
          </a:prstGeom>
          <a:noFill/>
        </p:spPr>
        <p:txBody>
          <a:bodyPr wrap="square" rtlCol="0">
            <a:spAutoFit/>
          </a:bodyPr>
          <a:lstStyle/>
          <a:p>
            <a:pPr algn="ctr"/>
            <a:r>
              <a:rPr lang="fr-CA" sz="2800" b="1" dirty="0" smtClean="0">
                <a:latin typeface="Arial" panose="020B0604020202020204" pitchFamily="34" charset="0"/>
                <a:cs typeface="Arial" panose="020B0604020202020204" pitchFamily="34" charset="0"/>
              </a:rPr>
              <a:t>Limitations</a:t>
            </a:r>
            <a:endParaRPr lang="fr-CA" sz="2800" b="1" dirty="0">
              <a:latin typeface="Arial" panose="020B0604020202020204" pitchFamily="34" charset="0"/>
              <a:cs typeface="Arial" panose="020B0604020202020204" pitchFamily="34" charset="0"/>
            </a:endParaRPr>
          </a:p>
        </p:txBody>
      </p:sp>
      <p:sp>
        <p:nvSpPr>
          <p:cNvPr id="3" name="ZoneTexte 2"/>
          <p:cNvSpPr txBox="1"/>
          <p:nvPr/>
        </p:nvSpPr>
        <p:spPr>
          <a:xfrm>
            <a:off x="395536" y="1556792"/>
            <a:ext cx="8496944" cy="3046988"/>
          </a:xfrm>
          <a:prstGeom prst="rect">
            <a:avLst/>
          </a:prstGeom>
          <a:noFill/>
        </p:spPr>
        <p:txBody>
          <a:bodyPr wrap="square" rtlCol="0">
            <a:spAutoFit/>
          </a:bodyPr>
          <a:lstStyle/>
          <a:p>
            <a:pPr marL="285750" indent="-285750">
              <a:buFont typeface="Arial" panose="020B0604020202020204" pitchFamily="34" charset="0"/>
              <a:buChar char="•"/>
            </a:pPr>
            <a:r>
              <a:rPr lang="fr-CA" sz="2400" dirty="0" smtClean="0">
                <a:latin typeface="Arial" panose="020B0604020202020204" pitchFamily="34" charset="0"/>
                <a:cs typeface="Arial" panose="020B0604020202020204" pitchFamily="34" charset="0"/>
              </a:rPr>
              <a:t>Analyse post-hoc</a:t>
            </a:r>
          </a:p>
          <a:p>
            <a:pPr marL="285750" indent="-285750">
              <a:buFont typeface="Arial" panose="020B0604020202020204" pitchFamily="34" charset="0"/>
              <a:buChar char="•"/>
            </a:pPr>
            <a:r>
              <a:rPr lang="fr-CA" sz="2400" dirty="0" smtClean="0">
                <a:latin typeface="Arial" panose="020B0604020202020204" pitchFamily="34" charset="0"/>
                <a:cs typeface="Arial" panose="020B0604020202020204" pitchFamily="34" charset="0"/>
              </a:rPr>
              <a:t>Pas de sous-groupes </a:t>
            </a:r>
            <a:r>
              <a:rPr lang="fr-CA" sz="2400" dirty="0" err="1" smtClean="0">
                <a:latin typeface="Arial" panose="020B0604020202020204" pitchFamily="34" charset="0"/>
                <a:cs typeface="Arial" panose="020B0604020202020204" pitchFamily="34" charset="0"/>
              </a:rPr>
              <a:t>pré-définis</a:t>
            </a:r>
            <a:r>
              <a:rPr lang="fr-CA" sz="2400" dirty="0" smtClean="0">
                <a:latin typeface="Arial" panose="020B0604020202020204" pitchFamily="34" charset="0"/>
                <a:cs typeface="Arial" panose="020B0604020202020204" pitchFamily="34" charset="0"/>
              </a:rPr>
              <a:t> selon TAS de départ</a:t>
            </a:r>
          </a:p>
          <a:p>
            <a:pPr marL="285750" indent="-285750">
              <a:buFont typeface="Arial" panose="020B0604020202020204" pitchFamily="34" charset="0"/>
              <a:buChar char="•"/>
            </a:pPr>
            <a:r>
              <a:rPr lang="fr-CA" sz="2400" dirty="0" smtClean="0">
                <a:latin typeface="Arial" panose="020B0604020202020204" pitchFamily="34" charset="0"/>
                <a:cs typeface="Arial" panose="020B0604020202020204" pitchFamily="34" charset="0"/>
              </a:rPr>
              <a:t>La majorité des patients n’ont pas eu d’échographie cardiaque pour mesure de l’OG</a:t>
            </a:r>
          </a:p>
          <a:p>
            <a:pPr marL="285750" indent="-285750">
              <a:buFont typeface="Arial" panose="020B0604020202020204" pitchFamily="34" charset="0"/>
              <a:buChar char="•"/>
            </a:pPr>
            <a:r>
              <a:rPr lang="fr-CA" sz="2400" dirty="0" smtClean="0">
                <a:latin typeface="Arial" panose="020B0604020202020204" pitchFamily="34" charset="0"/>
                <a:cs typeface="Arial" panose="020B0604020202020204" pitchFamily="34" charset="0"/>
              </a:rPr>
              <a:t>Patients randomisés pour la présence d’HVG; </a:t>
            </a:r>
          </a:p>
          <a:p>
            <a:r>
              <a:rPr lang="fr-CA" sz="2400" dirty="0">
                <a:latin typeface="Arial" panose="020B0604020202020204" pitchFamily="34" charset="0"/>
                <a:cs typeface="Arial" panose="020B0604020202020204" pitchFamily="34" charset="0"/>
              </a:rPr>
              <a:t> </a:t>
            </a:r>
            <a:r>
              <a:rPr lang="fr-CA" sz="2400" dirty="0" smtClean="0">
                <a:latin typeface="Arial" panose="020B0604020202020204" pitchFamily="34" charset="0"/>
                <a:cs typeface="Arial" panose="020B0604020202020204" pitchFamily="34" charset="0"/>
              </a:rPr>
              <a:t>   → peut-être pas valide pour une population générale</a:t>
            </a:r>
          </a:p>
          <a:p>
            <a:pPr marL="342900" indent="-342900">
              <a:buFont typeface="Arial" panose="020B0604020202020204" pitchFamily="34" charset="0"/>
              <a:buChar char="•"/>
            </a:pPr>
            <a:r>
              <a:rPr lang="fr-CA" sz="2400" dirty="0" smtClean="0">
                <a:latin typeface="Arial" panose="020B0604020202020204" pitchFamily="34" charset="0"/>
                <a:cs typeface="Arial" panose="020B0604020202020204" pitchFamily="34" charset="0"/>
              </a:rPr>
              <a:t>Présence de FA seulement mesurée au moment d’une visite prévue</a:t>
            </a:r>
            <a:endParaRPr lang="fr-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0243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632" y="836712"/>
            <a:ext cx="6624736" cy="1569660"/>
          </a:xfrm>
          <a:prstGeom prst="rect">
            <a:avLst/>
          </a:prstGeom>
        </p:spPr>
        <p:txBody>
          <a:bodyPr wrap="square">
            <a:spAutoFit/>
          </a:bodyPr>
          <a:lstStyle/>
          <a:p>
            <a:pPr algn="ctr"/>
            <a:r>
              <a:rPr lang="en-US" sz="3200" b="1" dirty="0">
                <a:latin typeface="Century" panose="02040604050505020304" pitchFamily="18" charset="0"/>
                <a:cs typeface="Arial" panose="020B0604020202020204" pitchFamily="34" charset="0"/>
              </a:rPr>
              <a:t>Less-Tight versus Tight </a:t>
            </a:r>
            <a:r>
              <a:rPr lang="en-US" sz="3200" b="1" dirty="0" smtClean="0">
                <a:latin typeface="Century" panose="02040604050505020304" pitchFamily="18" charset="0"/>
                <a:cs typeface="Arial" panose="020B0604020202020204" pitchFamily="34" charset="0"/>
              </a:rPr>
              <a:t>Control </a:t>
            </a:r>
            <a:r>
              <a:rPr lang="en-US" sz="3200" b="1" dirty="0">
                <a:latin typeface="Century" panose="02040604050505020304" pitchFamily="18" charset="0"/>
                <a:cs typeface="Arial" panose="020B0604020202020204" pitchFamily="34" charset="0"/>
              </a:rPr>
              <a:t>of Hypertension in </a:t>
            </a:r>
            <a:r>
              <a:rPr lang="en-US" sz="3200" b="1" dirty="0" smtClean="0">
                <a:latin typeface="Century" panose="02040604050505020304" pitchFamily="18" charset="0"/>
                <a:cs typeface="Arial" panose="020B0604020202020204" pitchFamily="34" charset="0"/>
              </a:rPr>
              <a:t>Pregnancy</a:t>
            </a:r>
          </a:p>
          <a:p>
            <a:pPr algn="ctr"/>
            <a:r>
              <a:rPr lang="en-US" sz="3200" b="1" dirty="0" smtClean="0">
                <a:latin typeface="Century" panose="02040604050505020304" pitchFamily="18" charset="0"/>
                <a:cs typeface="Arial" panose="020B0604020202020204" pitchFamily="34" charset="0"/>
              </a:rPr>
              <a:t>(CHIPS)</a:t>
            </a:r>
            <a:endParaRPr lang="fr-CA" sz="3200" b="1" dirty="0">
              <a:latin typeface="Century" panose="02040604050505020304" pitchFamily="18" charset="0"/>
              <a:cs typeface="Arial" panose="020B0604020202020204" pitchFamily="34" charset="0"/>
            </a:endParaRPr>
          </a:p>
        </p:txBody>
      </p:sp>
      <p:sp>
        <p:nvSpPr>
          <p:cNvPr id="3" name="ZoneTexte 2"/>
          <p:cNvSpPr txBox="1"/>
          <p:nvPr/>
        </p:nvSpPr>
        <p:spPr>
          <a:xfrm>
            <a:off x="395536" y="2492896"/>
            <a:ext cx="8496944" cy="1815882"/>
          </a:xfrm>
          <a:prstGeom prst="rect">
            <a:avLst/>
          </a:prstGeom>
          <a:noFill/>
        </p:spPr>
        <p:txBody>
          <a:bodyPr wrap="square" rtlCol="0">
            <a:spAutoFit/>
          </a:bodyPr>
          <a:lstStyle/>
          <a:p>
            <a:pPr algn="ctr"/>
            <a:r>
              <a:rPr lang="fr-CA" sz="1600" dirty="0">
                <a:latin typeface="Century" panose="02040604050505020304" pitchFamily="18" charset="0"/>
              </a:rPr>
              <a:t>Laura A. Magee, M.D., Peter </a:t>
            </a:r>
            <a:r>
              <a:rPr lang="fr-CA" sz="1600" dirty="0" err="1">
                <a:latin typeface="Century" panose="02040604050505020304" pitchFamily="18" charset="0"/>
              </a:rPr>
              <a:t>von</a:t>
            </a:r>
            <a:r>
              <a:rPr lang="fr-CA" sz="1600" dirty="0">
                <a:latin typeface="Century" panose="02040604050505020304" pitchFamily="18" charset="0"/>
              </a:rPr>
              <a:t> </a:t>
            </a:r>
            <a:r>
              <a:rPr lang="fr-CA" sz="1600" dirty="0" err="1">
                <a:latin typeface="Century" panose="02040604050505020304" pitchFamily="18" charset="0"/>
              </a:rPr>
              <a:t>Dadelszen</a:t>
            </a:r>
            <a:r>
              <a:rPr lang="fr-CA" sz="1600" dirty="0">
                <a:latin typeface="Century" panose="02040604050505020304" pitchFamily="18" charset="0"/>
              </a:rPr>
              <a:t>, M.B., </a:t>
            </a:r>
            <a:r>
              <a:rPr lang="fr-CA" sz="1600" dirty="0" err="1">
                <a:latin typeface="Century" panose="02040604050505020304" pitchFamily="18" charset="0"/>
              </a:rPr>
              <a:t>Ch.B</a:t>
            </a:r>
            <a:r>
              <a:rPr lang="fr-CA" sz="1600" dirty="0">
                <a:latin typeface="Century" panose="02040604050505020304" pitchFamily="18" charset="0"/>
              </a:rPr>
              <a:t>., </a:t>
            </a:r>
            <a:r>
              <a:rPr lang="fr-CA" sz="1600" dirty="0" err="1">
                <a:latin typeface="Century" panose="02040604050505020304" pitchFamily="18" charset="0"/>
              </a:rPr>
              <a:t>D.Phil</a:t>
            </a:r>
            <a:r>
              <a:rPr lang="fr-CA" sz="1600" dirty="0">
                <a:latin typeface="Century" panose="02040604050505020304" pitchFamily="18" charset="0"/>
              </a:rPr>
              <a:t>., Evelyne Rey, M.D., Susan Ross, M.B.A., </a:t>
            </a:r>
            <a:r>
              <a:rPr lang="fr-CA" sz="1600" dirty="0" err="1">
                <a:latin typeface="Century" panose="02040604050505020304" pitchFamily="18" charset="0"/>
              </a:rPr>
              <a:t>Ph.D</a:t>
            </a:r>
            <a:r>
              <a:rPr lang="fr-CA" sz="1600" dirty="0">
                <a:latin typeface="Century" panose="02040604050505020304" pitchFamily="18" charset="0"/>
              </a:rPr>
              <a:t>., Elizabeth </a:t>
            </a:r>
            <a:r>
              <a:rPr lang="fr-CA" sz="1600" dirty="0" err="1">
                <a:latin typeface="Century" panose="02040604050505020304" pitchFamily="18" charset="0"/>
              </a:rPr>
              <a:t>Asztalos</a:t>
            </a:r>
            <a:r>
              <a:rPr lang="fr-CA" sz="1600" dirty="0">
                <a:latin typeface="Century" panose="02040604050505020304" pitchFamily="18" charset="0"/>
              </a:rPr>
              <a:t>, M.D., </a:t>
            </a:r>
            <a:r>
              <a:rPr lang="fr-CA" sz="1600" dirty="0" err="1">
                <a:latin typeface="Century" panose="02040604050505020304" pitchFamily="18" charset="0"/>
              </a:rPr>
              <a:t>Kellie</a:t>
            </a:r>
            <a:r>
              <a:rPr lang="fr-CA" sz="1600" dirty="0">
                <a:latin typeface="Century" panose="02040604050505020304" pitchFamily="18" charset="0"/>
              </a:rPr>
              <a:t> E. Murphy, M.D., Jennifer </a:t>
            </a:r>
            <a:r>
              <a:rPr lang="fr-CA" sz="1600" dirty="0" err="1">
                <a:latin typeface="Century" panose="02040604050505020304" pitchFamily="18" charset="0"/>
              </a:rPr>
              <a:t>Menzies</a:t>
            </a:r>
            <a:r>
              <a:rPr lang="fr-CA" sz="1600" dirty="0">
                <a:latin typeface="Century" panose="02040604050505020304" pitchFamily="18" charset="0"/>
              </a:rPr>
              <a:t>, </a:t>
            </a:r>
            <a:r>
              <a:rPr lang="fr-CA" sz="1600" dirty="0" err="1">
                <a:latin typeface="Century" panose="02040604050505020304" pitchFamily="18" charset="0"/>
              </a:rPr>
              <a:t>M.Sc</a:t>
            </a:r>
            <a:r>
              <a:rPr lang="fr-CA" sz="1600" dirty="0">
                <a:latin typeface="Century" panose="02040604050505020304" pitchFamily="18" charset="0"/>
              </a:rPr>
              <a:t>., Johanna Sanchez, M.I.P.H., </a:t>
            </a:r>
            <a:r>
              <a:rPr lang="fr-CA" sz="1600" dirty="0" err="1">
                <a:latin typeface="Century" panose="02040604050505020304" pitchFamily="18" charset="0"/>
              </a:rPr>
              <a:t>Joel</a:t>
            </a:r>
            <a:r>
              <a:rPr lang="fr-CA" sz="1600" dirty="0">
                <a:latin typeface="Century" panose="02040604050505020304" pitchFamily="18" charset="0"/>
              </a:rPr>
              <a:t> Singer, </a:t>
            </a:r>
            <a:r>
              <a:rPr lang="fr-CA" sz="1600" dirty="0" err="1">
                <a:latin typeface="Century" panose="02040604050505020304" pitchFamily="18" charset="0"/>
              </a:rPr>
              <a:t>Ph.D</a:t>
            </a:r>
            <a:r>
              <a:rPr lang="fr-CA" sz="1600" dirty="0">
                <a:latin typeface="Century" panose="02040604050505020304" pitchFamily="18" charset="0"/>
              </a:rPr>
              <a:t>., </a:t>
            </a:r>
            <a:r>
              <a:rPr lang="fr-CA" sz="1600" dirty="0" err="1">
                <a:latin typeface="Century" panose="02040604050505020304" pitchFamily="18" charset="0"/>
              </a:rPr>
              <a:t>Amiram</a:t>
            </a:r>
            <a:r>
              <a:rPr lang="fr-CA" sz="1600" dirty="0">
                <a:latin typeface="Century" panose="02040604050505020304" pitchFamily="18" charset="0"/>
              </a:rPr>
              <a:t> </a:t>
            </a:r>
            <a:r>
              <a:rPr lang="fr-CA" sz="1600" dirty="0" err="1">
                <a:latin typeface="Century" panose="02040604050505020304" pitchFamily="18" charset="0"/>
              </a:rPr>
              <a:t>Gafni</a:t>
            </a:r>
            <a:r>
              <a:rPr lang="fr-CA" sz="1600" dirty="0">
                <a:latin typeface="Century" panose="02040604050505020304" pitchFamily="18" charset="0"/>
              </a:rPr>
              <a:t>, </a:t>
            </a:r>
            <a:r>
              <a:rPr lang="fr-CA" sz="1600" dirty="0" err="1">
                <a:latin typeface="Century" panose="02040604050505020304" pitchFamily="18" charset="0"/>
              </a:rPr>
              <a:t>D.Sc</a:t>
            </a:r>
            <a:r>
              <a:rPr lang="fr-CA" sz="1600" dirty="0">
                <a:latin typeface="Century" panose="02040604050505020304" pitchFamily="18" charset="0"/>
              </a:rPr>
              <a:t>., Andrée </a:t>
            </a:r>
            <a:r>
              <a:rPr lang="fr-CA" sz="1600" dirty="0" err="1">
                <a:latin typeface="Century" panose="02040604050505020304" pitchFamily="18" charset="0"/>
              </a:rPr>
              <a:t>Gruslin</a:t>
            </a:r>
            <a:r>
              <a:rPr lang="fr-CA" sz="1600" dirty="0">
                <a:latin typeface="Century" panose="02040604050505020304" pitchFamily="18" charset="0"/>
              </a:rPr>
              <a:t>, M.D., Michael </a:t>
            </a:r>
            <a:r>
              <a:rPr lang="fr-CA" sz="1600" dirty="0" err="1">
                <a:latin typeface="Century" panose="02040604050505020304" pitchFamily="18" charset="0"/>
              </a:rPr>
              <a:t>Helewa</a:t>
            </a:r>
            <a:r>
              <a:rPr lang="fr-CA" sz="1600" dirty="0">
                <a:latin typeface="Century" panose="02040604050505020304" pitchFamily="18" charset="0"/>
              </a:rPr>
              <a:t>, M.D., Eileen Hutton, </a:t>
            </a:r>
            <a:r>
              <a:rPr lang="fr-CA" sz="1600" dirty="0" err="1">
                <a:latin typeface="Century" panose="02040604050505020304" pitchFamily="18" charset="0"/>
              </a:rPr>
              <a:t>Ph.D</a:t>
            </a:r>
            <a:r>
              <a:rPr lang="fr-CA" sz="1600" dirty="0">
                <a:latin typeface="Century" panose="02040604050505020304" pitchFamily="18" charset="0"/>
              </a:rPr>
              <a:t>., </a:t>
            </a:r>
            <a:r>
              <a:rPr lang="fr-CA" sz="1600" dirty="0" err="1">
                <a:latin typeface="Century" panose="02040604050505020304" pitchFamily="18" charset="0"/>
              </a:rPr>
              <a:t>Shoo</a:t>
            </a:r>
            <a:r>
              <a:rPr lang="fr-CA" sz="1600" dirty="0">
                <a:latin typeface="Century" panose="02040604050505020304" pitchFamily="18" charset="0"/>
              </a:rPr>
              <a:t> K. Lee, M.D., </a:t>
            </a:r>
            <a:r>
              <a:rPr lang="fr-CA" sz="1600" dirty="0" err="1">
                <a:latin typeface="Century" panose="02040604050505020304" pitchFamily="18" charset="0"/>
              </a:rPr>
              <a:t>Ph.D</a:t>
            </a:r>
            <a:r>
              <a:rPr lang="fr-CA" sz="1600" dirty="0">
                <a:latin typeface="Century" panose="02040604050505020304" pitchFamily="18" charset="0"/>
              </a:rPr>
              <a:t>., Terry Lee, </a:t>
            </a:r>
            <a:r>
              <a:rPr lang="fr-CA" sz="1600" dirty="0" err="1">
                <a:latin typeface="Century" panose="02040604050505020304" pitchFamily="18" charset="0"/>
              </a:rPr>
              <a:t>Ph.D</a:t>
            </a:r>
            <a:r>
              <a:rPr lang="fr-CA" sz="1600" dirty="0">
                <a:latin typeface="Century" panose="02040604050505020304" pitchFamily="18" charset="0"/>
              </a:rPr>
              <a:t>., Alexander G. Logan, M.D., </a:t>
            </a:r>
            <a:r>
              <a:rPr lang="fr-CA" sz="1600" dirty="0" err="1">
                <a:latin typeface="Century" panose="02040604050505020304" pitchFamily="18" charset="0"/>
              </a:rPr>
              <a:t>Wessel</a:t>
            </a:r>
            <a:r>
              <a:rPr lang="fr-CA" sz="1600" dirty="0">
                <a:latin typeface="Century" panose="02040604050505020304" pitchFamily="18" charset="0"/>
              </a:rPr>
              <a:t> </a:t>
            </a:r>
            <a:r>
              <a:rPr lang="fr-CA" sz="1600" dirty="0" err="1">
                <a:latin typeface="Century" panose="02040604050505020304" pitchFamily="18" charset="0"/>
              </a:rPr>
              <a:t>Ganzevoort</a:t>
            </a:r>
            <a:r>
              <a:rPr lang="fr-CA" sz="1600" dirty="0">
                <a:latin typeface="Century" panose="02040604050505020304" pitchFamily="18" charset="0"/>
              </a:rPr>
              <a:t>, M.D., </a:t>
            </a:r>
            <a:r>
              <a:rPr lang="fr-CA" sz="1600" dirty="0" err="1">
                <a:latin typeface="Century" panose="02040604050505020304" pitchFamily="18" charset="0"/>
              </a:rPr>
              <a:t>Ph.D</a:t>
            </a:r>
            <a:r>
              <a:rPr lang="fr-CA" sz="1600" dirty="0">
                <a:latin typeface="Century" panose="02040604050505020304" pitchFamily="18" charset="0"/>
              </a:rPr>
              <a:t>., Ross </a:t>
            </a:r>
            <a:r>
              <a:rPr lang="fr-CA" sz="1600" dirty="0" err="1">
                <a:latin typeface="Century" panose="02040604050505020304" pitchFamily="18" charset="0"/>
              </a:rPr>
              <a:t>Welch</a:t>
            </a:r>
            <a:r>
              <a:rPr lang="fr-CA" sz="1600" dirty="0">
                <a:latin typeface="Century" panose="02040604050505020304" pitchFamily="18" charset="0"/>
              </a:rPr>
              <a:t>, M.B., B.S., D.A., M.D., Jim G. Thornton, M.B., </a:t>
            </a:r>
            <a:r>
              <a:rPr lang="fr-CA" sz="1600" dirty="0" err="1">
                <a:latin typeface="Century" panose="02040604050505020304" pitchFamily="18" charset="0"/>
              </a:rPr>
              <a:t>Ch.B</a:t>
            </a:r>
            <a:r>
              <a:rPr lang="fr-CA" sz="1600" dirty="0">
                <a:latin typeface="Century" panose="02040604050505020304" pitchFamily="18" charset="0"/>
              </a:rPr>
              <a:t>., M.D., and Jean-Marie </a:t>
            </a:r>
            <a:r>
              <a:rPr lang="fr-CA" sz="1600" dirty="0" err="1">
                <a:latin typeface="Century" panose="02040604050505020304" pitchFamily="18" charset="0"/>
              </a:rPr>
              <a:t>Moutquin</a:t>
            </a:r>
            <a:r>
              <a:rPr lang="fr-CA" sz="1600" dirty="0">
                <a:latin typeface="Century" panose="02040604050505020304" pitchFamily="18" charset="0"/>
              </a:rPr>
              <a:t>, M.D.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544" y="4941168"/>
            <a:ext cx="1400175"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427984" y="6341343"/>
            <a:ext cx="4572000" cy="307777"/>
          </a:xfrm>
          <a:prstGeom prst="rect">
            <a:avLst/>
          </a:prstGeom>
        </p:spPr>
        <p:txBody>
          <a:bodyPr>
            <a:spAutoFit/>
          </a:bodyPr>
          <a:lstStyle/>
          <a:p>
            <a:r>
              <a:rPr lang="fr-CA" sz="1400" dirty="0">
                <a:latin typeface="Century" panose="02040604050505020304" pitchFamily="18" charset="0"/>
              </a:rPr>
              <a:t>N </a:t>
            </a:r>
            <a:r>
              <a:rPr lang="fr-CA" sz="1400" dirty="0" err="1">
                <a:latin typeface="Century" panose="02040604050505020304" pitchFamily="18" charset="0"/>
              </a:rPr>
              <a:t>Engl</a:t>
            </a:r>
            <a:r>
              <a:rPr lang="fr-CA" sz="1400" dirty="0">
                <a:latin typeface="Century" panose="02040604050505020304" pitchFamily="18" charset="0"/>
              </a:rPr>
              <a:t> J Med 2015; </a:t>
            </a:r>
            <a:r>
              <a:rPr lang="fr-CA" sz="1400" dirty="0" smtClean="0">
                <a:latin typeface="Century" panose="02040604050505020304" pitchFamily="18" charset="0"/>
              </a:rPr>
              <a:t>372:407-417. </a:t>
            </a:r>
            <a:r>
              <a:rPr lang="fr-CA" sz="1400" dirty="0" err="1" smtClean="0">
                <a:latin typeface="Century" panose="02040604050505020304" pitchFamily="18" charset="0"/>
              </a:rPr>
              <a:t>January</a:t>
            </a:r>
            <a:r>
              <a:rPr lang="fr-CA" sz="1400" dirty="0" smtClean="0">
                <a:latin typeface="Century" panose="02040604050505020304" pitchFamily="18" charset="0"/>
              </a:rPr>
              <a:t> </a:t>
            </a:r>
            <a:r>
              <a:rPr lang="fr-CA" sz="1400" dirty="0">
                <a:latin typeface="Century" panose="02040604050505020304" pitchFamily="18" charset="0"/>
              </a:rPr>
              <a:t>29, </a:t>
            </a:r>
            <a:r>
              <a:rPr lang="fr-CA" sz="1400" dirty="0" smtClean="0">
                <a:latin typeface="Century" panose="02040604050505020304" pitchFamily="18" charset="0"/>
              </a:rPr>
              <a:t>2015</a:t>
            </a:r>
            <a:endParaRPr lang="fr-CA" sz="1400" dirty="0">
              <a:latin typeface="Century" panose="02040604050505020304" pitchFamily="18" charset="0"/>
            </a:endParaRPr>
          </a:p>
        </p:txBody>
      </p:sp>
    </p:spTree>
    <p:extLst>
      <p:ext uri="{BB962C8B-B14F-4D97-AF65-F5344CB8AC3E}">
        <p14:creationId xmlns:p14="http://schemas.microsoft.com/office/powerpoint/2010/main" val="297721297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fr-FR"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fr-FR" sz="2400" b="0" i="0" u="none" strike="noStrike" cap="none" normalizeH="0" baseline="0" smtClean="0">
            <a:ln>
              <a:noFill/>
            </a:ln>
            <a:effectLst/>
            <a:latin typeface="Times New Roman" pitchFamily="18"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Times New Roman"/>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fr-FR"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fr-FR" sz="2400" b="0" i="0" u="none" strike="noStrike" cap="none" normalizeH="0" baseline="0" smtClean="0">
            <a:ln>
              <a:noFill/>
            </a:ln>
            <a:effectLst/>
            <a:latin typeface="Times New Roman" pitchFamily="18"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23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8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5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22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8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4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fr-FR"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fr-FR" sz="2400" b="0" i="0" u="none" strike="noStrike" cap="none" normalizeH="0" baseline="0" smtClean="0">
            <a:ln>
              <a:noFill/>
            </a:ln>
            <a:effectLst/>
            <a:latin typeface="Times New Roman" pitchFamily="18"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fr-FR"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fr-FR" sz="2400" b="0" i="0" u="none" strike="noStrike" cap="none" normalizeH="0" baseline="0" smtClean="0">
            <a:ln>
              <a:noFill/>
            </a:ln>
            <a:effectLst/>
            <a:latin typeface="Times New Roman" pitchFamily="18"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fr-FR"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fr-FR" sz="2400" b="0" i="0" u="none" strike="noStrike" cap="none" normalizeH="0" baseline="0" smtClean="0">
            <a:ln>
              <a:noFill/>
            </a:ln>
            <a:effectLst/>
            <a:latin typeface="Times New Roman" pitchFamily="18"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fr-FR"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fr-FR" sz="2400" b="0" i="0" u="none" strike="noStrike" cap="none" normalizeH="0" baseline="0" smtClean="0">
            <a:ln>
              <a:noFill/>
            </a:ln>
            <a:effectLst/>
            <a:latin typeface="Times New Roman" pitchFamily="18"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fr-FR"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fr-FR" sz="2400" b="0" i="0" u="none" strike="noStrike" cap="none" normalizeH="0" baseline="0" smtClean="0">
            <a:ln>
              <a:noFill/>
            </a:ln>
            <a:effectLst/>
            <a:latin typeface="Times New Roman" pitchFamily="18"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fr-FR"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fr-FR" sz="2400" b="0" i="0" u="none" strike="noStrike" cap="none" normalizeH="0" baseline="0" smtClean="0">
            <a:ln>
              <a:noFill/>
            </a:ln>
            <a:effectLst/>
            <a:latin typeface="Times New Roman" pitchFamily="18"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fr-FR"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fr-FR" sz="2400" b="0" i="0" u="none" strike="noStrike" cap="none" normalizeH="0" baseline="0" smtClean="0">
            <a:ln>
              <a:noFill/>
            </a:ln>
            <a:effectLst/>
            <a:latin typeface="Times New Roman" pitchFamily="18"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1909</TotalTime>
  <Words>3191</Words>
  <Application>Microsoft Office PowerPoint</Application>
  <PresentationFormat>Affichage à l'écran (4:3)</PresentationFormat>
  <Paragraphs>414</Paragraphs>
  <Slides>38</Slides>
  <Notes>21</Notes>
  <HiddenSlides>0</HiddenSlides>
  <MMClips>0</MMClips>
  <ScaleCrop>false</ScaleCrop>
  <HeadingPairs>
    <vt:vector size="4" baseType="variant">
      <vt:variant>
        <vt:lpstr>Thème</vt:lpstr>
      </vt:variant>
      <vt:variant>
        <vt:i4>25</vt:i4>
      </vt:variant>
      <vt:variant>
        <vt:lpstr>Titres des diapositives</vt:lpstr>
      </vt:variant>
      <vt:variant>
        <vt:i4>38</vt:i4>
      </vt:variant>
    </vt:vector>
  </HeadingPairs>
  <TitlesOfParts>
    <vt:vector size="63" baseType="lpstr">
      <vt:lpstr>1_Thème Office</vt:lpstr>
      <vt:lpstr>2_Thème Office</vt:lpstr>
      <vt:lpstr>3_Thème Office</vt:lpstr>
      <vt:lpstr>8_Thème Office</vt:lpstr>
      <vt:lpstr>9_Thème Office</vt:lpstr>
      <vt:lpstr>10_Thème Office</vt:lpstr>
      <vt:lpstr>11_Thème Office</vt:lpstr>
      <vt:lpstr>12_Thème Office</vt:lpstr>
      <vt:lpstr>13_Thème Office</vt:lpstr>
      <vt:lpstr>15_Thème Office</vt:lpstr>
      <vt:lpstr>4_Office Theme</vt:lpstr>
      <vt:lpstr>13_Default Design</vt:lpstr>
      <vt:lpstr>6_Office Theme</vt:lpstr>
      <vt:lpstr>10_Office Theme</vt:lpstr>
      <vt:lpstr>11_Office Theme</vt:lpstr>
      <vt:lpstr>13_Office Theme</vt:lpstr>
      <vt:lpstr>15_Office Theme</vt:lpstr>
      <vt:lpstr>16_Office Theme</vt:lpstr>
      <vt:lpstr>18_Office Theme</vt:lpstr>
      <vt:lpstr>20_Office Theme</vt:lpstr>
      <vt:lpstr>23_Office Theme</vt:lpstr>
      <vt:lpstr>5_Thème Office</vt:lpstr>
      <vt:lpstr>21_Office Theme</vt:lpstr>
      <vt:lpstr>22_Office Theme</vt:lpstr>
      <vt:lpstr>4_Thème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Magee LA et al. N Engl J Med 2015;372:407-417.</vt:lpstr>
      <vt:lpstr>Magee LA et al. N Engl J Med 2015;372:407-417.</vt:lpstr>
      <vt:lpstr>Magee LA et al. N Engl J Med 2015;372:407-417.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SPRINT Research Question</vt:lpstr>
      <vt:lpstr>Major Inclusion Criteria</vt:lpstr>
      <vt:lpstr>Major Exclusion Criteria</vt:lpstr>
      <vt:lpstr>Demographic and Baseline Characteristics</vt:lpstr>
      <vt:lpstr>Pre-specified  6 Subgroups of Special Interest</vt:lpstr>
      <vt:lpstr>Primary Outcome and Primary Hypothesis</vt:lpstr>
      <vt:lpstr>Présentation PowerPoint</vt:lpstr>
      <vt:lpstr>SPRINT Primary Outcome and its Components         Event Rates and Hazard Ratios </vt:lpstr>
      <vt:lpstr>Présentation PowerPoint</vt:lpstr>
      <vt:lpstr>Présentation PowerPoint</vt:lpstr>
      <vt:lpstr>All-cause Mortality Experience in the Six Pre-specified Subgroups of Interest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Luc trudeau</dc:creator>
  <cp:lastModifiedBy>Luc trudeau</cp:lastModifiedBy>
  <cp:revision>108</cp:revision>
  <dcterms:created xsi:type="dcterms:W3CDTF">2016-01-17T22:50:19Z</dcterms:created>
  <dcterms:modified xsi:type="dcterms:W3CDTF">2016-01-27T01:23:13Z</dcterms:modified>
</cp:coreProperties>
</file>